
<file path=[Content_Types].xml><?xml version="1.0" encoding="utf-8"?>
<Types xmlns="http://schemas.openxmlformats.org/package/2006/content-types">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0" name="Shape 7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Shape 12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8" name="Shape 12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Shape 13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5" name="Shape 135"/>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Shape 13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0" name="Shape 140"/>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Shape 14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6" name="Shape 146"/>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Shape 15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2" name="Shape 15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Shape 1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8" name="Shape 15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 name="Shape 73"/>
        <p:cNvGrpSpPr/>
        <p:nvPr/>
      </p:nvGrpSpPr>
      <p:grpSpPr>
        <a:xfrm>
          <a:off x="0" y="0"/>
          <a:ext cx="0" cy="0"/>
          <a:chOff x="0" y="0"/>
          <a:chExt cx="0" cy="0"/>
        </a:xfrm>
      </p:grpSpPr>
      <p:sp>
        <p:nvSpPr>
          <p:cNvPr id="74" name="Shape 74"/>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75" name="Shape 75"/>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Shape 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2" name="Shape 82"/>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Shape 8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9" name="Shape 89"/>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Shape 9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5" name="Shape 95"/>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Shape 10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1" name="Shape 101"/>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8" name="Shape 108"/>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Shape 11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4" name="Shape 114"/>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Shape 12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1" name="Shape 121"/>
          <p:cNvSpPr txBox="1"/>
          <p:nvPr>
            <p:ph idx="1" type="body"/>
          </p:nvPr>
        </p:nvSpPr>
        <p:spPr>
          <a:xfrm>
            <a:off x="685800" y="4343400"/>
            <a:ext cx="5486400" cy="4114800"/>
          </a:xfrm>
          <a:prstGeom prst="rect">
            <a:avLst/>
          </a:prstGeom>
        </p:spPr>
        <p:txBody>
          <a:bodyPr anchorCtr="0" anchor="t" bIns="91425" lIns="91425" rIns="91425" wrap="square"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bg>
      <p:bgPr>
        <a:solidFill>
          <a:schemeClr val="dk1"/>
        </a:solidFill>
      </p:bgPr>
    </p:bg>
    <p:spTree>
      <p:nvGrpSpPr>
        <p:cNvPr id="9" name="Shape 9"/>
        <p:cNvGrpSpPr/>
        <p:nvPr/>
      </p:nvGrpSpPr>
      <p:grpSpPr>
        <a:xfrm>
          <a:off x="0" y="0"/>
          <a:ext cx="0" cy="0"/>
          <a:chOff x="0" y="0"/>
          <a:chExt cx="0" cy="0"/>
        </a:xfrm>
      </p:grpSpPr>
      <p:cxnSp>
        <p:nvCxnSpPr>
          <p:cNvPr id="10" name="Shape 10"/>
          <p:cNvCxnSpPr/>
          <p:nvPr/>
        </p:nvCxnSpPr>
        <p:spPr>
          <a:xfrm>
            <a:off x="2477724" y="415650"/>
            <a:ext cx="6244200" cy="0"/>
          </a:xfrm>
          <a:prstGeom prst="straightConnector1">
            <a:avLst/>
          </a:prstGeom>
          <a:noFill/>
          <a:ln cap="flat" cmpd="sng" w="38100">
            <a:solidFill>
              <a:schemeClr val="lt1"/>
            </a:solidFill>
            <a:prstDash val="solid"/>
            <a:round/>
            <a:headEnd len="med" w="med" type="none"/>
            <a:tailEnd len="med" w="med" type="none"/>
          </a:ln>
        </p:spPr>
      </p:cxnSp>
      <p:cxnSp>
        <p:nvCxnSpPr>
          <p:cNvPr id="11" name="Shape 11"/>
          <p:cNvCxnSpPr/>
          <p:nvPr/>
        </p:nvCxnSpPr>
        <p:spPr>
          <a:xfrm>
            <a:off x="2477724" y="4740000"/>
            <a:ext cx="6244200" cy="0"/>
          </a:xfrm>
          <a:prstGeom prst="straightConnector1">
            <a:avLst/>
          </a:prstGeom>
          <a:noFill/>
          <a:ln cap="flat" cmpd="sng" w="19050">
            <a:solidFill>
              <a:schemeClr val="lt1"/>
            </a:solidFill>
            <a:prstDash val="solid"/>
            <a:round/>
            <a:headEnd len="med" w="med" type="none"/>
            <a:tailEnd len="med" w="med" type="none"/>
          </a:ln>
        </p:spPr>
      </p:cxnSp>
      <p:cxnSp>
        <p:nvCxnSpPr>
          <p:cNvPr id="12" name="Shape 12"/>
          <p:cNvCxnSpPr/>
          <p:nvPr/>
        </p:nvCxnSpPr>
        <p:spPr>
          <a:xfrm>
            <a:off x="425198" y="415650"/>
            <a:ext cx="183300" cy="0"/>
          </a:xfrm>
          <a:prstGeom prst="straightConnector1">
            <a:avLst/>
          </a:prstGeom>
          <a:noFill/>
          <a:ln cap="flat" cmpd="sng" w="19050">
            <a:solidFill>
              <a:schemeClr val="lt1"/>
            </a:solidFill>
            <a:prstDash val="solid"/>
            <a:round/>
            <a:headEnd len="med" w="med" type="none"/>
            <a:tailEnd len="med" w="med" type="none"/>
          </a:ln>
        </p:spPr>
      </p:cxnSp>
      <p:sp>
        <p:nvSpPr>
          <p:cNvPr id="13" name="Shape 13"/>
          <p:cNvSpPr txBox="1"/>
          <p:nvPr>
            <p:ph type="ctrTitle"/>
          </p:nvPr>
        </p:nvSpPr>
        <p:spPr>
          <a:xfrm>
            <a:off x="2371725" y="630225"/>
            <a:ext cx="6331500" cy="1542000"/>
          </a:xfrm>
          <a:prstGeom prst="rect">
            <a:avLst/>
          </a:prstGeom>
        </p:spPr>
        <p:txBody>
          <a:bodyPr anchorCtr="0" anchor="t" bIns="91425" lIns="91425" rIns="91425" wrap="square" tIns="91425"/>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p:txBody>
      </p:sp>
      <p:sp>
        <p:nvSpPr>
          <p:cNvPr id="14" name="Shape 14"/>
          <p:cNvSpPr txBox="1"/>
          <p:nvPr>
            <p:ph idx="1" type="subTitle"/>
          </p:nvPr>
        </p:nvSpPr>
        <p:spPr>
          <a:xfrm>
            <a:off x="2390267" y="3238450"/>
            <a:ext cx="6331500" cy="1241700"/>
          </a:xfrm>
          <a:prstGeom prst="rect">
            <a:avLst/>
          </a:prstGeom>
        </p:spPr>
        <p:txBody>
          <a:bodyPr anchorCtr="0" anchor="b" bIns="91425" lIns="91425" rIns="91425" wrap="square" tIns="91425"/>
          <a:lstStyle>
            <a:lvl1pPr lvl="0">
              <a:lnSpc>
                <a:spcPct val="100000"/>
              </a:lnSpc>
              <a:spcBef>
                <a:spcPts val="0"/>
              </a:spcBef>
              <a:spcAft>
                <a:spcPts val="0"/>
              </a:spcAft>
              <a:buClr>
                <a:schemeClr val="lt1"/>
              </a:buClr>
              <a:buNone/>
              <a:defRPr>
                <a:solidFill>
                  <a:schemeClr val="lt1"/>
                </a:solidFill>
              </a:defRPr>
            </a:lvl1pPr>
            <a:lvl2pPr lvl="1">
              <a:lnSpc>
                <a:spcPct val="100000"/>
              </a:lnSpc>
              <a:spcBef>
                <a:spcPts val="0"/>
              </a:spcBef>
              <a:spcAft>
                <a:spcPts val="0"/>
              </a:spcAft>
              <a:buClr>
                <a:schemeClr val="lt1"/>
              </a:buClr>
              <a:buSzPct val="100000"/>
              <a:buNone/>
              <a:defRPr sz="1800">
                <a:solidFill>
                  <a:schemeClr val="lt1"/>
                </a:solidFill>
              </a:defRPr>
            </a:lvl2pPr>
            <a:lvl3pPr lvl="2">
              <a:lnSpc>
                <a:spcPct val="100000"/>
              </a:lnSpc>
              <a:spcBef>
                <a:spcPts val="0"/>
              </a:spcBef>
              <a:spcAft>
                <a:spcPts val="0"/>
              </a:spcAft>
              <a:buClr>
                <a:schemeClr val="lt1"/>
              </a:buClr>
              <a:buSzPct val="100000"/>
              <a:buNone/>
              <a:defRPr sz="1800">
                <a:solidFill>
                  <a:schemeClr val="lt1"/>
                </a:solidFill>
              </a:defRPr>
            </a:lvl3pPr>
            <a:lvl4pPr lvl="3">
              <a:lnSpc>
                <a:spcPct val="100000"/>
              </a:lnSpc>
              <a:spcBef>
                <a:spcPts val="0"/>
              </a:spcBef>
              <a:spcAft>
                <a:spcPts val="0"/>
              </a:spcAft>
              <a:buClr>
                <a:schemeClr val="lt1"/>
              </a:buClr>
              <a:buSzPct val="100000"/>
              <a:buNone/>
              <a:defRPr sz="1800">
                <a:solidFill>
                  <a:schemeClr val="lt1"/>
                </a:solidFill>
              </a:defRPr>
            </a:lvl4pPr>
            <a:lvl5pPr lvl="4">
              <a:lnSpc>
                <a:spcPct val="100000"/>
              </a:lnSpc>
              <a:spcBef>
                <a:spcPts val="0"/>
              </a:spcBef>
              <a:spcAft>
                <a:spcPts val="0"/>
              </a:spcAft>
              <a:buClr>
                <a:schemeClr val="lt1"/>
              </a:buClr>
              <a:buSzPct val="100000"/>
              <a:buNone/>
              <a:defRPr sz="1800">
                <a:solidFill>
                  <a:schemeClr val="lt1"/>
                </a:solidFill>
              </a:defRPr>
            </a:lvl5pPr>
            <a:lvl6pPr lvl="5">
              <a:lnSpc>
                <a:spcPct val="100000"/>
              </a:lnSpc>
              <a:spcBef>
                <a:spcPts val="0"/>
              </a:spcBef>
              <a:spcAft>
                <a:spcPts val="0"/>
              </a:spcAft>
              <a:buClr>
                <a:schemeClr val="lt1"/>
              </a:buClr>
              <a:buSzPct val="100000"/>
              <a:buNone/>
              <a:defRPr sz="1800">
                <a:solidFill>
                  <a:schemeClr val="lt1"/>
                </a:solidFill>
              </a:defRPr>
            </a:lvl6pPr>
            <a:lvl7pPr lvl="6">
              <a:lnSpc>
                <a:spcPct val="100000"/>
              </a:lnSpc>
              <a:spcBef>
                <a:spcPts val="0"/>
              </a:spcBef>
              <a:spcAft>
                <a:spcPts val="0"/>
              </a:spcAft>
              <a:buClr>
                <a:schemeClr val="lt1"/>
              </a:buClr>
              <a:buSzPct val="100000"/>
              <a:buNone/>
              <a:defRPr sz="1800">
                <a:solidFill>
                  <a:schemeClr val="lt1"/>
                </a:solidFill>
              </a:defRPr>
            </a:lvl7pPr>
            <a:lvl8pPr lvl="7">
              <a:lnSpc>
                <a:spcPct val="100000"/>
              </a:lnSpc>
              <a:spcBef>
                <a:spcPts val="0"/>
              </a:spcBef>
              <a:spcAft>
                <a:spcPts val="0"/>
              </a:spcAft>
              <a:buClr>
                <a:schemeClr val="lt1"/>
              </a:buClr>
              <a:buSzPct val="100000"/>
              <a:buNone/>
              <a:defRPr sz="1800">
                <a:solidFill>
                  <a:schemeClr val="lt1"/>
                </a:solidFill>
              </a:defRPr>
            </a:lvl8pPr>
            <a:lvl9pPr lvl="8">
              <a:lnSpc>
                <a:spcPct val="100000"/>
              </a:lnSpc>
              <a:spcBef>
                <a:spcPts val="0"/>
              </a:spcBef>
              <a:spcAft>
                <a:spcPts val="0"/>
              </a:spcAft>
              <a:buClr>
                <a:schemeClr val="lt1"/>
              </a:buClr>
              <a:buSzPct val="100000"/>
              <a:buNone/>
              <a:defRPr sz="1800">
                <a:solidFill>
                  <a:schemeClr val="lt1"/>
                </a:solidFill>
              </a:defRPr>
            </a:lvl9pPr>
          </a:lstStyle>
          <a:p/>
        </p:txBody>
      </p:sp>
      <p:sp>
        <p:nvSpPr>
          <p:cNvPr id="15" name="Shape 15"/>
          <p:cNvSpPr txBox="1"/>
          <p:nvPr>
            <p:ph idx="12" type="sldNum"/>
          </p:nvPr>
        </p:nvSpPr>
        <p:spPr>
          <a:xfrm>
            <a:off x="8497999" y="4688759"/>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ig number">
    <p:spTree>
      <p:nvGrpSpPr>
        <p:cNvPr id="60" name="Shape 60"/>
        <p:cNvGrpSpPr/>
        <p:nvPr/>
      </p:nvGrpSpPr>
      <p:grpSpPr>
        <a:xfrm>
          <a:off x="0" y="0"/>
          <a:ext cx="0" cy="0"/>
          <a:chOff x="0" y="0"/>
          <a:chExt cx="0" cy="0"/>
        </a:xfrm>
      </p:grpSpPr>
      <p:cxnSp>
        <p:nvCxnSpPr>
          <p:cNvPr id="61" name="Shape 61"/>
          <p:cNvCxnSpPr/>
          <p:nvPr/>
        </p:nvCxnSpPr>
        <p:spPr>
          <a:xfrm>
            <a:off x="425200" y="4740000"/>
            <a:ext cx="8296800" cy="0"/>
          </a:xfrm>
          <a:prstGeom prst="straightConnector1">
            <a:avLst/>
          </a:prstGeom>
          <a:noFill/>
          <a:ln cap="flat" cmpd="sng" w="19050">
            <a:solidFill>
              <a:schemeClr val="dk2"/>
            </a:solidFill>
            <a:prstDash val="solid"/>
            <a:round/>
            <a:headEnd len="med" w="med" type="none"/>
            <a:tailEnd len="med" w="med" type="none"/>
          </a:ln>
        </p:spPr>
      </p:cxnSp>
      <p:cxnSp>
        <p:nvCxnSpPr>
          <p:cNvPr id="62" name="Shape 62"/>
          <p:cNvCxnSpPr/>
          <p:nvPr/>
        </p:nvCxnSpPr>
        <p:spPr>
          <a:xfrm>
            <a:off x="425200" y="415650"/>
            <a:ext cx="8296800" cy="0"/>
          </a:xfrm>
          <a:prstGeom prst="straightConnector1">
            <a:avLst/>
          </a:prstGeom>
          <a:noFill/>
          <a:ln cap="flat" cmpd="sng" w="38100">
            <a:solidFill>
              <a:schemeClr val="dk2"/>
            </a:solidFill>
            <a:prstDash val="solid"/>
            <a:round/>
            <a:headEnd len="med" w="med" type="none"/>
            <a:tailEnd len="med" w="med" type="none"/>
          </a:ln>
        </p:spPr>
      </p:cxnSp>
      <p:sp>
        <p:nvSpPr>
          <p:cNvPr id="63" name="Shape 63"/>
          <p:cNvSpPr txBox="1"/>
          <p:nvPr>
            <p:ph type="title"/>
          </p:nvPr>
        </p:nvSpPr>
        <p:spPr>
          <a:xfrm>
            <a:off x="853950" y="1304850"/>
            <a:ext cx="7436100" cy="1538400"/>
          </a:xfrm>
          <a:prstGeom prst="rect">
            <a:avLst/>
          </a:prstGeom>
        </p:spPr>
        <p:txBody>
          <a:bodyPr anchorCtr="0" anchor="ctr" bIns="91425" lIns="91425" rIns="91425" wrap="square" tIns="91425"/>
          <a:lstStyle>
            <a:lvl1pPr lvl="0" algn="ctr">
              <a:spcBef>
                <a:spcPts val="0"/>
              </a:spcBef>
              <a:buClr>
                <a:schemeClr val="dk1"/>
              </a:buClr>
              <a:buSzPct val="100000"/>
              <a:buFont typeface="Lato"/>
              <a:defRPr sz="9600">
                <a:solidFill>
                  <a:schemeClr val="dk1"/>
                </a:solidFill>
                <a:latin typeface="Lato"/>
                <a:ea typeface="Lato"/>
                <a:cs typeface="Lato"/>
                <a:sym typeface="Lato"/>
              </a:defRPr>
            </a:lvl1pPr>
            <a:lvl2pPr lvl="1" algn="ctr">
              <a:spcBef>
                <a:spcPts val="0"/>
              </a:spcBef>
              <a:buClr>
                <a:schemeClr val="dk1"/>
              </a:buClr>
              <a:buSzPct val="100000"/>
              <a:buFont typeface="Lato"/>
              <a:defRPr sz="9600">
                <a:solidFill>
                  <a:schemeClr val="dk1"/>
                </a:solidFill>
                <a:latin typeface="Lato"/>
                <a:ea typeface="Lato"/>
                <a:cs typeface="Lato"/>
                <a:sym typeface="Lato"/>
              </a:defRPr>
            </a:lvl2pPr>
            <a:lvl3pPr lvl="2" algn="ctr">
              <a:spcBef>
                <a:spcPts val="0"/>
              </a:spcBef>
              <a:buClr>
                <a:schemeClr val="dk1"/>
              </a:buClr>
              <a:buSzPct val="100000"/>
              <a:buFont typeface="Lato"/>
              <a:defRPr sz="9600">
                <a:solidFill>
                  <a:schemeClr val="dk1"/>
                </a:solidFill>
                <a:latin typeface="Lato"/>
                <a:ea typeface="Lato"/>
                <a:cs typeface="Lato"/>
                <a:sym typeface="Lato"/>
              </a:defRPr>
            </a:lvl3pPr>
            <a:lvl4pPr lvl="3" algn="ctr">
              <a:spcBef>
                <a:spcPts val="0"/>
              </a:spcBef>
              <a:buClr>
                <a:schemeClr val="dk1"/>
              </a:buClr>
              <a:buSzPct val="100000"/>
              <a:buFont typeface="Lato"/>
              <a:defRPr sz="9600">
                <a:solidFill>
                  <a:schemeClr val="dk1"/>
                </a:solidFill>
                <a:latin typeface="Lato"/>
                <a:ea typeface="Lato"/>
                <a:cs typeface="Lato"/>
                <a:sym typeface="Lato"/>
              </a:defRPr>
            </a:lvl4pPr>
            <a:lvl5pPr lvl="4" algn="ctr">
              <a:spcBef>
                <a:spcPts val="0"/>
              </a:spcBef>
              <a:buClr>
                <a:schemeClr val="dk1"/>
              </a:buClr>
              <a:buSzPct val="100000"/>
              <a:buFont typeface="Lato"/>
              <a:defRPr sz="9600">
                <a:solidFill>
                  <a:schemeClr val="dk1"/>
                </a:solidFill>
                <a:latin typeface="Lato"/>
                <a:ea typeface="Lato"/>
                <a:cs typeface="Lato"/>
                <a:sym typeface="Lato"/>
              </a:defRPr>
            </a:lvl5pPr>
            <a:lvl6pPr lvl="5" algn="ctr">
              <a:spcBef>
                <a:spcPts val="0"/>
              </a:spcBef>
              <a:buClr>
                <a:schemeClr val="dk1"/>
              </a:buClr>
              <a:buSzPct val="100000"/>
              <a:buFont typeface="Lato"/>
              <a:defRPr sz="9600">
                <a:solidFill>
                  <a:schemeClr val="dk1"/>
                </a:solidFill>
                <a:latin typeface="Lato"/>
                <a:ea typeface="Lato"/>
                <a:cs typeface="Lato"/>
                <a:sym typeface="Lato"/>
              </a:defRPr>
            </a:lvl6pPr>
            <a:lvl7pPr lvl="6" algn="ctr">
              <a:spcBef>
                <a:spcPts val="0"/>
              </a:spcBef>
              <a:buClr>
                <a:schemeClr val="dk1"/>
              </a:buClr>
              <a:buSzPct val="100000"/>
              <a:buFont typeface="Lato"/>
              <a:defRPr sz="9600">
                <a:solidFill>
                  <a:schemeClr val="dk1"/>
                </a:solidFill>
                <a:latin typeface="Lato"/>
                <a:ea typeface="Lato"/>
                <a:cs typeface="Lato"/>
                <a:sym typeface="Lato"/>
              </a:defRPr>
            </a:lvl7pPr>
            <a:lvl8pPr lvl="7" algn="ctr">
              <a:spcBef>
                <a:spcPts val="0"/>
              </a:spcBef>
              <a:buClr>
                <a:schemeClr val="dk1"/>
              </a:buClr>
              <a:buSzPct val="100000"/>
              <a:buFont typeface="Lato"/>
              <a:defRPr sz="9600">
                <a:solidFill>
                  <a:schemeClr val="dk1"/>
                </a:solidFill>
                <a:latin typeface="Lato"/>
                <a:ea typeface="Lato"/>
                <a:cs typeface="Lato"/>
                <a:sym typeface="Lato"/>
              </a:defRPr>
            </a:lvl8pPr>
            <a:lvl9pPr lvl="8" algn="ctr">
              <a:spcBef>
                <a:spcPts val="0"/>
              </a:spcBef>
              <a:buClr>
                <a:schemeClr val="dk1"/>
              </a:buClr>
              <a:buSzPct val="100000"/>
              <a:buFont typeface="Lato"/>
              <a:defRPr sz="9600">
                <a:solidFill>
                  <a:schemeClr val="dk1"/>
                </a:solidFill>
                <a:latin typeface="Lato"/>
                <a:ea typeface="Lato"/>
                <a:cs typeface="Lato"/>
                <a:sym typeface="Lato"/>
              </a:defRPr>
            </a:lvl9pPr>
          </a:lstStyle>
          <a:p/>
        </p:txBody>
      </p:sp>
      <p:sp>
        <p:nvSpPr>
          <p:cNvPr id="64" name="Shape 64"/>
          <p:cNvSpPr txBox="1"/>
          <p:nvPr>
            <p:ph idx="1" type="body"/>
          </p:nvPr>
        </p:nvSpPr>
        <p:spPr>
          <a:xfrm>
            <a:off x="853950" y="2919450"/>
            <a:ext cx="7436100" cy="1071600"/>
          </a:xfrm>
          <a:prstGeom prst="rect">
            <a:avLst/>
          </a:prstGeom>
        </p:spPr>
        <p:txBody>
          <a:bodyPr anchorCtr="0" anchor="t" bIns="91425" lIns="91425" rIns="91425" wrap="square"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65" name="Shape 65"/>
          <p:cNvSpPr txBox="1"/>
          <p:nvPr>
            <p:ph idx="12" type="sldNum"/>
          </p:nvPr>
        </p:nvSpPr>
        <p:spPr>
          <a:xfrm>
            <a:off x="8497999" y="4688759"/>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66" name="Shape 66"/>
        <p:cNvGrpSpPr/>
        <p:nvPr/>
      </p:nvGrpSpPr>
      <p:grpSpPr>
        <a:xfrm>
          <a:off x="0" y="0"/>
          <a:ext cx="0" cy="0"/>
          <a:chOff x="0" y="0"/>
          <a:chExt cx="0" cy="0"/>
        </a:xfrm>
      </p:grpSpPr>
      <p:sp>
        <p:nvSpPr>
          <p:cNvPr id="67" name="Shape 67"/>
          <p:cNvSpPr txBox="1"/>
          <p:nvPr>
            <p:ph idx="12" type="sldNum"/>
          </p:nvPr>
        </p:nvSpPr>
        <p:spPr>
          <a:xfrm>
            <a:off x="8497999" y="4688759"/>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bg>
      <p:bgPr>
        <a:solidFill>
          <a:schemeClr val="dk1"/>
        </a:solidFill>
      </p:bgPr>
    </p:bg>
    <p:spTree>
      <p:nvGrpSpPr>
        <p:cNvPr id="16" name="Shape 16"/>
        <p:cNvGrpSpPr/>
        <p:nvPr/>
      </p:nvGrpSpPr>
      <p:grpSpPr>
        <a:xfrm>
          <a:off x="0" y="0"/>
          <a:ext cx="0" cy="0"/>
          <a:chOff x="0" y="0"/>
          <a:chExt cx="0" cy="0"/>
        </a:xfrm>
      </p:grpSpPr>
      <p:cxnSp>
        <p:nvCxnSpPr>
          <p:cNvPr id="17" name="Shape 17"/>
          <p:cNvCxnSpPr/>
          <p:nvPr/>
        </p:nvCxnSpPr>
        <p:spPr>
          <a:xfrm>
            <a:off x="425200" y="415650"/>
            <a:ext cx="8296800" cy="0"/>
          </a:xfrm>
          <a:prstGeom prst="straightConnector1">
            <a:avLst/>
          </a:prstGeom>
          <a:noFill/>
          <a:ln cap="flat" cmpd="sng" w="38100">
            <a:solidFill>
              <a:schemeClr val="lt1"/>
            </a:solidFill>
            <a:prstDash val="solid"/>
            <a:round/>
            <a:headEnd len="med" w="med" type="none"/>
            <a:tailEnd len="med" w="med" type="none"/>
          </a:ln>
        </p:spPr>
      </p:cxnSp>
      <p:cxnSp>
        <p:nvCxnSpPr>
          <p:cNvPr id="18" name="Shape 18"/>
          <p:cNvCxnSpPr/>
          <p:nvPr/>
        </p:nvCxnSpPr>
        <p:spPr>
          <a:xfrm>
            <a:off x="425200" y="4740000"/>
            <a:ext cx="8296800" cy="0"/>
          </a:xfrm>
          <a:prstGeom prst="straightConnector1">
            <a:avLst/>
          </a:prstGeom>
          <a:noFill/>
          <a:ln cap="flat" cmpd="sng" w="19050">
            <a:solidFill>
              <a:schemeClr val="lt1"/>
            </a:solidFill>
            <a:prstDash val="solid"/>
            <a:round/>
            <a:headEnd len="med" w="med" type="none"/>
            <a:tailEnd len="med" w="med" type="none"/>
          </a:ln>
        </p:spPr>
      </p:cxnSp>
      <p:sp>
        <p:nvSpPr>
          <p:cNvPr id="19" name="Shape 19"/>
          <p:cNvSpPr txBox="1"/>
          <p:nvPr>
            <p:ph type="title"/>
          </p:nvPr>
        </p:nvSpPr>
        <p:spPr>
          <a:xfrm>
            <a:off x="406425" y="1806825"/>
            <a:ext cx="8296800" cy="1542000"/>
          </a:xfrm>
          <a:prstGeom prst="rect">
            <a:avLst/>
          </a:prstGeom>
        </p:spPr>
        <p:txBody>
          <a:bodyPr anchorCtr="0" anchor="ctr" bIns="91425" lIns="91425" rIns="91425" wrap="square" tIns="91425"/>
          <a:lstStyle>
            <a:lvl1pPr lvl="0" algn="ctr">
              <a:spcBef>
                <a:spcPts val="0"/>
              </a:spcBef>
              <a:buClr>
                <a:schemeClr val="lt1"/>
              </a:buClr>
              <a:buSzPct val="100000"/>
              <a:defRPr sz="4800">
                <a:solidFill>
                  <a:schemeClr val="lt1"/>
                </a:solidFill>
              </a:defRPr>
            </a:lvl1pPr>
            <a:lvl2pPr lvl="1" algn="ctr">
              <a:spcBef>
                <a:spcPts val="0"/>
              </a:spcBef>
              <a:buClr>
                <a:schemeClr val="lt1"/>
              </a:buClr>
              <a:buSzPct val="100000"/>
              <a:defRPr sz="4800">
                <a:solidFill>
                  <a:schemeClr val="lt1"/>
                </a:solidFill>
              </a:defRPr>
            </a:lvl2pPr>
            <a:lvl3pPr lvl="2" algn="ctr">
              <a:spcBef>
                <a:spcPts val="0"/>
              </a:spcBef>
              <a:buClr>
                <a:schemeClr val="lt1"/>
              </a:buClr>
              <a:buSzPct val="100000"/>
              <a:defRPr sz="4800">
                <a:solidFill>
                  <a:schemeClr val="lt1"/>
                </a:solidFill>
              </a:defRPr>
            </a:lvl3pPr>
            <a:lvl4pPr lvl="3" algn="ctr">
              <a:spcBef>
                <a:spcPts val="0"/>
              </a:spcBef>
              <a:buClr>
                <a:schemeClr val="lt1"/>
              </a:buClr>
              <a:buSzPct val="100000"/>
              <a:defRPr sz="4800">
                <a:solidFill>
                  <a:schemeClr val="lt1"/>
                </a:solidFill>
              </a:defRPr>
            </a:lvl4pPr>
            <a:lvl5pPr lvl="4" algn="ctr">
              <a:spcBef>
                <a:spcPts val="0"/>
              </a:spcBef>
              <a:buClr>
                <a:schemeClr val="lt1"/>
              </a:buClr>
              <a:buSzPct val="100000"/>
              <a:defRPr sz="4800">
                <a:solidFill>
                  <a:schemeClr val="lt1"/>
                </a:solidFill>
              </a:defRPr>
            </a:lvl5pPr>
            <a:lvl6pPr lvl="5" algn="ctr">
              <a:spcBef>
                <a:spcPts val="0"/>
              </a:spcBef>
              <a:buClr>
                <a:schemeClr val="lt1"/>
              </a:buClr>
              <a:buSzPct val="100000"/>
              <a:defRPr sz="4800">
                <a:solidFill>
                  <a:schemeClr val="lt1"/>
                </a:solidFill>
              </a:defRPr>
            </a:lvl6pPr>
            <a:lvl7pPr lvl="6" algn="ctr">
              <a:spcBef>
                <a:spcPts val="0"/>
              </a:spcBef>
              <a:buClr>
                <a:schemeClr val="lt1"/>
              </a:buClr>
              <a:buSzPct val="100000"/>
              <a:defRPr sz="4800">
                <a:solidFill>
                  <a:schemeClr val="lt1"/>
                </a:solidFill>
              </a:defRPr>
            </a:lvl7pPr>
            <a:lvl8pPr lvl="7" algn="ctr">
              <a:spcBef>
                <a:spcPts val="0"/>
              </a:spcBef>
              <a:buClr>
                <a:schemeClr val="lt1"/>
              </a:buClr>
              <a:buSzPct val="100000"/>
              <a:defRPr sz="4800">
                <a:solidFill>
                  <a:schemeClr val="lt1"/>
                </a:solidFill>
              </a:defRPr>
            </a:lvl8pPr>
            <a:lvl9pPr lvl="8" algn="ctr">
              <a:spcBef>
                <a:spcPts val="0"/>
              </a:spcBef>
              <a:buClr>
                <a:schemeClr val="lt1"/>
              </a:buClr>
              <a:buSzPct val="100000"/>
              <a:defRPr sz="4800">
                <a:solidFill>
                  <a:schemeClr val="lt1"/>
                </a:solidFill>
              </a:defRPr>
            </a:lvl9pPr>
          </a:lstStyle>
          <a:p/>
        </p:txBody>
      </p:sp>
      <p:sp>
        <p:nvSpPr>
          <p:cNvPr id="20" name="Shape 20"/>
          <p:cNvSpPr txBox="1"/>
          <p:nvPr>
            <p:ph idx="12" type="sldNum"/>
          </p:nvPr>
        </p:nvSpPr>
        <p:spPr>
          <a:xfrm>
            <a:off x="8497999" y="4688759"/>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21" name="Shape 21"/>
        <p:cNvGrpSpPr/>
        <p:nvPr/>
      </p:nvGrpSpPr>
      <p:grpSpPr>
        <a:xfrm>
          <a:off x="0" y="0"/>
          <a:ext cx="0" cy="0"/>
          <a:chOff x="0" y="0"/>
          <a:chExt cx="0" cy="0"/>
        </a:xfrm>
      </p:grpSpPr>
      <p:cxnSp>
        <p:nvCxnSpPr>
          <p:cNvPr id="22" name="Shape 22"/>
          <p:cNvCxnSpPr/>
          <p:nvPr/>
        </p:nvCxnSpPr>
        <p:spPr>
          <a:xfrm>
            <a:off x="2477724" y="415650"/>
            <a:ext cx="6244200" cy="0"/>
          </a:xfrm>
          <a:prstGeom prst="straightConnector1">
            <a:avLst/>
          </a:prstGeom>
          <a:noFill/>
          <a:ln cap="flat" cmpd="sng" w="38100">
            <a:solidFill>
              <a:schemeClr val="dk2"/>
            </a:solidFill>
            <a:prstDash val="solid"/>
            <a:round/>
            <a:headEnd len="med" w="med" type="none"/>
            <a:tailEnd len="med" w="med" type="none"/>
          </a:ln>
        </p:spPr>
      </p:cxnSp>
      <p:cxnSp>
        <p:nvCxnSpPr>
          <p:cNvPr id="23" name="Shape 23"/>
          <p:cNvCxnSpPr/>
          <p:nvPr/>
        </p:nvCxnSpPr>
        <p:spPr>
          <a:xfrm>
            <a:off x="2477724" y="4740000"/>
            <a:ext cx="6244200" cy="0"/>
          </a:xfrm>
          <a:prstGeom prst="straightConnector1">
            <a:avLst/>
          </a:prstGeom>
          <a:noFill/>
          <a:ln cap="flat" cmpd="sng" w="19050">
            <a:solidFill>
              <a:schemeClr val="dk2"/>
            </a:solidFill>
            <a:prstDash val="solid"/>
            <a:round/>
            <a:headEnd len="med" w="med" type="none"/>
            <a:tailEnd len="med" w="med" type="none"/>
          </a:ln>
        </p:spPr>
      </p:cxnSp>
      <p:cxnSp>
        <p:nvCxnSpPr>
          <p:cNvPr id="24" name="Shape 24"/>
          <p:cNvCxnSpPr/>
          <p:nvPr/>
        </p:nvCxnSpPr>
        <p:spPr>
          <a:xfrm>
            <a:off x="425198" y="415650"/>
            <a:ext cx="183300" cy="0"/>
          </a:xfrm>
          <a:prstGeom prst="straightConnector1">
            <a:avLst/>
          </a:prstGeom>
          <a:noFill/>
          <a:ln cap="flat" cmpd="sng" w="19050">
            <a:solidFill>
              <a:schemeClr val="dk2"/>
            </a:solidFill>
            <a:prstDash val="solid"/>
            <a:round/>
            <a:headEnd len="med" w="med" type="none"/>
            <a:tailEnd len="med" w="med" type="none"/>
          </a:ln>
        </p:spPr>
      </p:cxnSp>
      <p:sp>
        <p:nvSpPr>
          <p:cNvPr id="25" name="Shape 25"/>
          <p:cNvSpPr txBox="1"/>
          <p:nvPr>
            <p:ph type="title"/>
          </p:nvPr>
        </p:nvSpPr>
        <p:spPr>
          <a:xfrm>
            <a:off x="2400250" y="575950"/>
            <a:ext cx="6321600" cy="635400"/>
          </a:xfrm>
          <a:prstGeom prst="rect">
            <a:avLst/>
          </a:prstGeom>
        </p:spPr>
        <p:txBody>
          <a:bodyPr anchorCtr="0" anchor="t" bIns="91425" lIns="91425" rIns="91425" wrap="square"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6" name="Shape 26"/>
          <p:cNvSpPr txBox="1"/>
          <p:nvPr>
            <p:ph idx="1" type="body"/>
          </p:nvPr>
        </p:nvSpPr>
        <p:spPr>
          <a:xfrm>
            <a:off x="2410112" y="1595776"/>
            <a:ext cx="6321600" cy="3002400"/>
          </a:xfrm>
          <a:prstGeom prst="rect">
            <a:avLst/>
          </a:prstGeom>
        </p:spPr>
        <p:txBody>
          <a:bodyPr anchorCtr="0" anchor="t" bIns="91425" lIns="91425" rIns="91425" wrap="square"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97999" y="4688759"/>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28" name="Shape 28"/>
        <p:cNvGrpSpPr/>
        <p:nvPr/>
      </p:nvGrpSpPr>
      <p:grpSpPr>
        <a:xfrm>
          <a:off x="0" y="0"/>
          <a:ext cx="0" cy="0"/>
          <a:chOff x="0" y="0"/>
          <a:chExt cx="0" cy="0"/>
        </a:xfrm>
      </p:grpSpPr>
      <p:cxnSp>
        <p:nvCxnSpPr>
          <p:cNvPr id="29" name="Shape 29"/>
          <p:cNvCxnSpPr/>
          <p:nvPr/>
        </p:nvCxnSpPr>
        <p:spPr>
          <a:xfrm>
            <a:off x="2477724" y="415650"/>
            <a:ext cx="6244200" cy="0"/>
          </a:xfrm>
          <a:prstGeom prst="straightConnector1">
            <a:avLst/>
          </a:prstGeom>
          <a:noFill/>
          <a:ln cap="flat" cmpd="sng" w="38100">
            <a:solidFill>
              <a:schemeClr val="dk2"/>
            </a:solidFill>
            <a:prstDash val="solid"/>
            <a:round/>
            <a:headEnd len="med" w="med" type="none"/>
            <a:tailEnd len="med" w="med" type="none"/>
          </a:ln>
        </p:spPr>
      </p:cxnSp>
      <p:cxnSp>
        <p:nvCxnSpPr>
          <p:cNvPr id="30" name="Shape 30"/>
          <p:cNvCxnSpPr/>
          <p:nvPr/>
        </p:nvCxnSpPr>
        <p:spPr>
          <a:xfrm>
            <a:off x="2477724" y="4740000"/>
            <a:ext cx="6244200" cy="0"/>
          </a:xfrm>
          <a:prstGeom prst="straightConnector1">
            <a:avLst/>
          </a:prstGeom>
          <a:noFill/>
          <a:ln cap="flat" cmpd="sng" w="19050">
            <a:solidFill>
              <a:schemeClr val="dk2"/>
            </a:solidFill>
            <a:prstDash val="solid"/>
            <a:round/>
            <a:headEnd len="med" w="med" type="none"/>
            <a:tailEnd len="med" w="med" type="none"/>
          </a:ln>
        </p:spPr>
      </p:cxnSp>
      <p:cxnSp>
        <p:nvCxnSpPr>
          <p:cNvPr id="31" name="Shape 31"/>
          <p:cNvCxnSpPr/>
          <p:nvPr/>
        </p:nvCxnSpPr>
        <p:spPr>
          <a:xfrm>
            <a:off x="425198" y="415650"/>
            <a:ext cx="183300" cy="0"/>
          </a:xfrm>
          <a:prstGeom prst="straightConnector1">
            <a:avLst/>
          </a:prstGeom>
          <a:noFill/>
          <a:ln cap="flat" cmpd="sng" w="19050">
            <a:solidFill>
              <a:schemeClr val="dk2"/>
            </a:solidFill>
            <a:prstDash val="solid"/>
            <a:round/>
            <a:headEnd len="med" w="med" type="none"/>
            <a:tailEnd len="med" w="med" type="none"/>
          </a:ln>
        </p:spPr>
      </p:cxnSp>
      <p:sp>
        <p:nvSpPr>
          <p:cNvPr id="32" name="Shape 32"/>
          <p:cNvSpPr txBox="1"/>
          <p:nvPr>
            <p:ph type="title"/>
          </p:nvPr>
        </p:nvSpPr>
        <p:spPr>
          <a:xfrm>
            <a:off x="2400250" y="575950"/>
            <a:ext cx="6321600" cy="635400"/>
          </a:xfrm>
          <a:prstGeom prst="rect">
            <a:avLst/>
          </a:prstGeom>
        </p:spPr>
        <p:txBody>
          <a:bodyPr anchorCtr="0" anchor="t" bIns="91425" lIns="91425" rIns="91425" wrap="square"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3" name="Shape 33"/>
          <p:cNvSpPr txBox="1"/>
          <p:nvPr>
            <p:ph idx="1" type="body"/>
          </p:nvPr>
        </p:nvSpPr>
        <p:spPr>
          <a:xfrm>
            <a:off x="2400303" y="1602675"/>
            <a:ext cx="3071400" cy="3002400"/>
          </a:xfrm>
          <a:prstGeom prst="rect">
            <a:avLst/>
          </a:prstGeom>
        </p:spPr>
        <p:txBody>
          <a:bodyPr anchorCtr="0" anchor="t" bIns="91425" lIns="91425" rIns="91425" wrap="square"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4" name="Shape 34"/>
          <p:cNvSpPr txBox="1"/>
          <p:nvPr>
            <p:ph idx="2" type="body"/>
          </p:nvPr>
        </p:nvSpPr>
        <p:spPr>
          <a:xfrm>
            <a:off x="5650572" y="1602675"/>
            <a:ext cx="3071400" cy="3002400"/>
          </a:xfrm>
          <a:prstGeom prst="rect">
            <a:avLst/>
          </a:prstGeom>
        </p:spPr>
        <p:txBody>
          <a:bodyPr anchorCtr="0" anchor="t" bIns="91425" lIns="91425" rIns="91425" wrap="square"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5" name="Shape 35"/>
          <p:cNvSpPr txBox="1"/>
          <p:nvPr>
            <p:ph idx="12" type="sldNum"/>
          </p:nvPr>
        </p:nvSpPr>
        <p:spPr>
          <a:xfrm>
            <a:off x="8497999" y="4688759"/>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36" name="Shape 36"/>
        <p:cNvGrpSpPr/>
        <p:nvPr/>
      </p:nvGrpSpPr>
      <p:grpSpPr>
        <a:xfrm>
          <a:off x="0" y="0"/>
          <a:ext cx="0" cy="0"/>
          <a:chOff x="0" y="0"/>
          <a:chExt cx="0" cy="0"/>
        </a:xfrm>
      </p:grpSpPr>
      <p:sp>
        <p:nvSpPr>
          <p:cNvPr id="37" name="Shape 37"/>
          <p:cNvSpPr txBox="1"/>
          <p:nvPr>
            <p:ph type="title"/>
          </p:nvPr>
        </p:nvSpPr>
        <p:spPr>
          <a:xfrm>
            <a:off x="303300" y="411575"/>
            <a:ext cx="8520600" cy="639600"/>
          </a:xfrm>
          <a:prstGeom prst="rect">
            <a:avLst/>
          </a:prstGeom>
        </p:spPr>
        <p:txBody>
          <a:bodyPr anchorCtr="0" anchor="t" bIns="91425" lIns="91425" rIns="91425" wrap="square"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8" name="Shape 38"/>
          <p:cNvSpPr txBox="1"/>
          <p:nvPr>
            <p:ph idx="12" type="sldNum"/>
          </p:nvPr>
        </p:nvSpPr>
        <p:spPr>
          <a:xfrm>
            <a:off x="8497999" y="4688759"/>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One column text">
    <p:spTree>
      <p:nvGrpSpPr>
        <p:cNvPr id="39" name="Shape 39"/>
        <p:cNvGrpSpPr/>
        <p:nvPr/>
      </p:nvGrpSpPr>
      <p:grpSpPr>
        <a:xfrm>
          <a:off x="0" y="0"/>
          <a:ext cx="0" cy="0"/>
          <a:chOff x="0" y="0"/>
          <a:chExt cx="0" cy="0"/>
        </a:xfrm>
      </p:grpSpPr>
      <p:cxnSp>
        <p:nvCxnSpPr>
          <p:cNvPr id="40" name="Shape 40"/>
          <p:cNvCxnSpPr/>
          <p:nvPr/>
        </p:nvCxnSpPr>
        <p:spPr>
          <a:xfrm>
            <a:off x="425198" y="415650"/>
            <a:ext cx="183300" cy="0"/>
          </a:xfrm>
          <a:prstGeom prst="straightConnector1">
            <a:avLst/>
          </a:prstGeom>
          <a:noFill/>
          <a:ln cap="flat" cmpd="sng" w="19050">
            <a:solidFill>
              <a:schemeClr val="dk2"/>
            </a:solidFill>
            <a:prstDash val="solid"/>
            <a:round/>
            <a:headEnd len="med" w="med" type="none"/>
            <a:tailEnd len="med" w="med" type="none"/>
          </a:ln>
        </p:spPr>
      </p:cxnSp>
      <p:sp>
        <p:nvSpPr>
          <p:cNvPr id="41" name="Shape 41"/>
          <p:cNvSpPr txBox="1"/>
          <p:nvPr>
            <p:ph type="title"/>
          </p:nvPr>
        </p:nvSpPr>
        <p:spPr>
          <a:xfrm>
            <a:off x="319500" y="936600"/>
            <a:ext cx="2808000" cy="755700"/>
          </a:xfrm>
          <a:prstGeom prst="rect">
            <a:avLst/>
          </a:prstGeom>
        </p:spPr>
        <p:txBody>
          <a:bodyPr anchorCtr="0" anchor="b" bIns="91425" lIns="91425" rIns="91425" wrap="square"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42" name="Shape 42"/>
          <p:cNvSpPr txBox="1"/>
          <p:nvPr>
            <p:ph idx="1" type="body"/>
          </p:nvPr>
        </p:nvSpPr>
        <p:spPr>
          <a:xfrm>
            <a:off x="319500" y="1846804"/>
            <a:ext cx="2808000" cy="2806200"/>
          </a:xfrm>
          <a:prstGeom prst="rect">
            <a:avLst/>
          </a:prstGeom>
        </p:spPr>
        <p:txBody>
          <a:bodyPr anchorCtr="0" anchor="t" bIns="91425" lIns="91425" rIns="91425" wrap="square"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43" name="Shape 43"/>
          <p:cNvSpPr txBox="1"/>
          <p:nvPr>
            <p:ph idx="12" type="sldNum"/>
          </p:nvPr>
        </p:nvSpPr>
        <p:spPr>
          <a:xfrm>
            <a:off x="8497999" y="4688759"/>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in point">
    <p:bg>
      <p:bgPr>
        <a:solidFill>
          <a:schemeClr val="lt2"/>
        </a:solidFill>
      </p:bgPr>
    </p:bg>
    <p:spTree>
      <p:nvGrpSpPr>
        <p:cNvPr id="44" name="Shape 44"/>
        <p:cNvGrpSpPr/>
        <p:nvPr/>
      </p:nvGrpSpPr>
      <p:grpSpPr>
        <a:xfrm>
          <a:off x="0" y="0"/>
          <a:ext cx="0" cy="0"/>
          <a:chOff x="0" y="0"/>
          <a:chExt cx="0" cy="0"/>
        </a:xfrm>
      </p:grpSpPr>
      <p:cxnSp>
        <p:nvCxnSpPr>
          <p:cNvPr id="45" name="Shape 45"/>
          <p:cNvCxnSpPr/>
          <p:nvPr/>
        </p:nvCxnSpPr>
        <p:spPr>
          <a:xfrm>
            <a:off x="425198" y="415650"/>
            <a:ext cx="183300" cy="0"/>
          </a:xfrm>
          <a:prstGeom prst="straightConnector1">
            <a:avLst/>
          </a:prstGeom>
          <a:noFill/>
          <a:ln cap="flat" cmpd="sng" w="19050">
            <a:solidFill>
              <a:schemeClr val="lt1"/>
            </a:solidFill>
            <a:prstDash val="solid"/>
            <a:round/>
            <a:headEnd len="med" w="med" type="none"/>
            <a:tailEnd len="med" w="med" type="none"/>
          </a:ln>
        </p:spPr>
      </p:cxnSp>
      <p:sp>
        <p:nvSpPr>
          <p:cNvPr id="46" name="Shape 46"/>
          <p:cNvSpPr txBox="1"/>
          <p:nvPr>
            <p:ph type="title"/>
          </p:nvPr>
        </p:nvSpPr>
        <p:spPr>
          <a:xfrm>
            <a:off x="283103" y="712141"/>
            <a:ext cx="6244200" cy="3835500"/>
          </a:xfrm>
          <a:prstGeom prst="rect">
            <a:avLst/>
          </a:prstGeom>
        </p:spPr>
        <p:txBody>
          <a:bodyPr anchorCtr="0" anchor="ctr" bIns="91425" lIns="91425" rIns="91425" wrap="square" tIns="91425"/>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p:txBody>
      </p:sp>
      <p:sp>
        <p:nvSpPr>
          <p:cNvPr id="47" name="Shape 47"/>
          <p:cNvSpPr txBox="1"/>
          <p:nvPr>
            <p:ph idx="12" type="sldNum"/>
          </p:nvPr>
        </p:nvSpPr>
        <p:spPr>
          <a:xfrm>
            <a:off x="8497999" y="4688759"/>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title and description">
    <p:spTree>
      <p:nvGrpSpPr>
        <p:cNvPr id="48" name="Shape 48"/>
        <p:cNvGrpSpPr/>
        <p:nvPr/>
      </p:nvGrpSpPr>
      <p:grpSpPr>
        <a:xfrm>
          <a:off x="0" y="0"/>
          <a:ext cx="0" cy="0"/>
          <a:chOff x="0" y="0"/>
          <a:chExt cx="0" cy="0"/>
        </a:xfrm>
      </p:grpSpPr>
      <p:sp>
        <p:nvSpPr>
          <p:cNvPr id="49" name="Shape 49"/>
          <p:cNvSpPr/>
          <p:nvPr/>
        </p:nvSpPr>
        <p:spPr>
          <a:xfrm>
            <a:off x="4572000" y="125"/>
            <a:ext cx="4572000" cy="5143500"/>
          </a:xfrm>
          <a:prstGeom prst="rect">
            <a:avLst/>
          </a:prstGeom>
          <a:solidFill>
            <a:schemeClr val="dk1"/>
          </a:solidFill>
          <a:ln>
            <a:noFill/>
          </a:ln>
        </p:spPr>
        <p:txBody>
          <a:bodyPr anchorCtr="0" anchor="ctr" bIns="91425" lIns="91425" rIns="91425" wrap="square" tIns="91425">
            <a:noAutofit/>
          </a:bodyPr>
          <a:lstStyle/>
          <a:p>
            <a:pPr lvl="0">
              <a:spcBef>
                <a:spcPts val="0"/>
              </a:spcBef>
              <a:buNone/>
            </a:pPr>
            <a:r>
              <a:t/>
            </a:r>
            <a:endParaRPr/>
          </a:p>
        </p:txBody>
      </p:sp>
      <p:cxnSp>
        <p:nvCxnSpPr>
          <p:cNvPr id="50" name="Shape 50"/>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51" name="Shape 51"/>
          <p:cNvSpPr txBox="1"/>
          <p:nvPr>
            <p:ph type="title"/>
          </p:nvPr>
        </p:nvSpPr>
        <p:spPr>
          <a:xfrm>
            <a:off x="265500" y="1397350"/>
            <a:ext cx="4045200" cy="1318200"/>
          </a:xfrm>
          <a:prstGeom prst="rect">
            <a:avLst/>
          </a:prstGeom>
        </p:spPr>
        <p:txBody>
          <a:bodyPr anchorCtr="0" anchor="b" bIns="91425" lIns="91425" rIns="91425" wrap="square" tIns="91425"/>
          <a:lstStyle>
            <a:lvl1pPr lvl="0" algn="ctr">
              <a:spcBef>
                <a:spcPts val="0"/>
              </a:spcBef>
              <a:buClr>
                <a:schemeClr val="dk1"/>
              </a:buClr>
              <a:buSzPct val="100000"/>
              <a:defRPr sz="3600">
                <a:solidFill>
                  <a:schemeClr val="dk1"/>
                </a:solidFill>
              </a:defRPr>
            </a:lvl1pPr>
            <a:lvl2pPr lvl="1" algn="ctr">
              <a:spcBef>
                <a:spcPts val="0"/>
              </a:spcBef>
              <a:buClr>
                <a:schemeClr val="dk1"/>
              </a:buClr>
              <a:buSzPct val="100000"/>
              <a:defRPr sz="3600">
                <a:solidFill>
                  <a:schemeClr val="dk1"/>
                </a:solidFill>
              </a:defRPr>
            </a:lvl2pPr>
            <a:lvl3pPr lvl="2" algn="ctr">
              <a:spcBef>
                <a:spcPts val="0"/>
              </a:spcBef>
              <a:buClr>
                <a:schemeClr val="dk1"/>
              </a:buClr>
              <a:buSzPct val="100000"/>
              <a:defRPr sz="3600">
                <a:solidFill>
                  <a:schemeClr val="dk1"/>
                </a:solidFill>
              </a:defRPr>
            </a:lvl3pPr>
            <a:lvl4pPr lvl="3" algn="ctr">
              <a:spcBef>
                <a:spcPts val="0"/>
              </a:spcBef>
              <a:buClr>
                <a:schemeClr val="dk1"/>
              </a:buClr>
              <a:buSzPct val="100000"/>
              <a:defRPr sz="3600">
                <a:solidFill>
                  <a:schemeClr val="dk1"/>
                </a:solidFill>
              </a:defRPr>
            </a:lvl4pPr>
            <a:lvl5pPr lvl="4" algn="ctr">
              <a:spcBef>
                <a:spcPts val="0"/>
              </a:spcBef>
              <a:buClr>
                <a:schemeClr val="dk1"/>
              </a:buClr>
              <a:buSzPct val="100000"/>
              <a:defRPr sz="3600">
                <a:solidFill>
                  <a:schemeClr val="dk1"/>
                </a:solidFill>
              </a:defRPr>
            </a:lvl5pPr>
            <a:lvl6pPr lvl="5" algn="ctr">
              <a:spcBef>
                <a:spcPts val="0"/>
              </a:spcBef>
              <a:buClr>
                <a:schemeClr val="dk1"/>
              </a:buClr>
              <a:buSzPct val="100000"/>
              <a:defRPr sz="3600">
                <a:solidFill>
                  <a:schemeClr val="dk1"/>
                </a:solidFill>
              </a:defRPr>
            </a:lvl6pPr>
            <a:lvl7pPr lvl="6" algn="ctr">
              <a:spcBef>
                <a:spcPts val="0"/>
              </a:spcBef>
              <a:buClr>
                <a:schemeClr val="dk1"/>
              </a:buClr>
              <a:buSzPct val="100000"/>
              <a:defRPr sz="3600">
                <a:solidFill>
                  <a:schemeClr val="dk1"/>
                </a:solidFill>
              </a:defRPr>
            </a:lvl7pPr>
            <a:lvl8pPr lvl="7" algn="ctr">
              <a:spcBef>
                <a:spcPts val="0"/>
              </a:spcBef>
              <a:buClr>
                <a:schemeClr val="dk1"/>
              </a:buClr>
              <a:buSzPct val="100000"/>
              <a:defRPr sz="3600">
                <a:solidFill>
                  <a:schemeClr val="dk1"/>
                </a:solidFill>
              </a:defRPr>
            </a:lvl8pPr>
            <a:lvl9pPr lvl="8" algn="ctr">
              <a:spcBef>
                <a:spcPts val="0"/>
              </a:spcBef>
              <a:buClr>
                <a:schemeClr val="dk1"/>
              </a:buClr>
              <a:buSzPct val="100000"/>
              <a:defRPr sz="3600">
                <a:solidFill>
                  <a:schemeClr val="dk1"/>
                </a:solidFill>
              </a:defRPr>
            </a:lvl9pPr>
          </a:lstStyle>
          <a:p/>
        </p:txBody>
      </p:sp>
      <p:sp>
        <p:nvSpPr>
          <p:cNvPr id="52" name="Shape 52"/>
          <p:cNvSpPr txBox="1"/>
          <p:nvPr>
            <p:ph idx="1" type="subTitle"/>
          </p:nvPr>
        </p:nvSpPr>
        <p:spPr>
          <a:xfrm>
            <a:off x="265500" y="2735371"/>
            <a:ext cx="4045200" cy="1345500"/>
          </a:xfrm>
          <a:prstGeom prst="rect">
            <a:avLst/>
          </a:prstGeom>
        </p:spPr>
        <p:txBody>
          <a:bodyPr anchorCtr="0" anchor="t" bIns="91425" lIns="91425" rIns="91425" wrap="square"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53" name="Shape 53"/>
          <p:cNvSpPr txBox="1"/>
          <p:nvPr>
            <p:ph idx="2" type="body"/>
          </p:nvPr>
        </p:nvSpPr>
        <p:spPr>
          <a:xfrm>
            <a:off x="4939500" y="724200"/>
            <a:ext cx="3837000" cy="3695100"/>
          </a:xfrm>
          <a:prstGeom prst="rect">
            <a:avLst/>
          </a:prstGeom>
        </p:spPr>
        <p:txBody>
          <a:bodyPr anchorCtr="0" anchor="ctr" bIns="91425" lIns="91425" rIns="91425" wrap="square" tIns="91425"/>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p:txBody>
      </p:sp>
      <p:sp>
        <p:nvSpPr>
          <p:cNvPr id="54" name="Shape 54"/>
          <p:cNvSpPr txBox="1"/>
          <p:nvPr>
            <p:ph idx="12" type="sldNum"/>
          </p:nvPr>
        </p:nvSpPr>
        <p:spPr>
          <a:xfrm>
            <a:off x="8497999" y="4688759"/>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55" name="Shape 55"/>
        <p:cNvGrpSpPr/>
        <p:nvPr/>
      </p:nvGrpSpPr>
      <p:grpSpPr>
        <a:xfrm>
          <a:off x="0" y="0"/>
          <a:ext cx="0" cy="0"/>
          <a:chOff x="0" y="0"/>
          <a:chExt cx="0" cy="0"/>
        </a:xfrm>
      </p:grpSpPr>
      <p:cxnSp>
        <p:nvCxnSpPr>
          <p:cNvPr id="56" name="Shape 56"/>
          <p:cNvCxnSpPr/>
          <p:nvPr/>
        </p:nvCxnSpPr>
        <p:spPr>
          <a:xfrm>
            <a:off x="425200" y="4740000"/>
            <a:ext cx="8296800" cy="0"/>
          </a:xfrm>
          <a:prstGeom prst="straightConnector1">
            <a:avLst/>
          </a:prstGeom>
          <a:noFill/>
          <a:ln cap="flat" cmpd="sng" w="19050">
            <a:solidFill>
              <a:schemeClr val="dk2"/>
            </a:solidFill>
            <a:prstDash val="solid"/>
            <a:round/>
            <a:headEnd len="med" w="med" type="none"/>
            <a:tailEnd len="med" w="med" type="none"/>
          </a:ln>
        </p:spPr>
      </p:cxnSp>
      <p:cxnSp>
        <p:nvCxnSpPr>
          <p:cNvPr id="57" name="Shape 57"/>
          <p:cNvCxnSpPr/>
          <p:nvPr/>
        </p:nvCxnSpPr>
        <p:spPr>
          <a:xfrm>
            <a:off x="425198" y="415650"/>
            <a:ext cx="183300" cy="0"/>
          </a:xfrm>
          <a:prstGeom prst="straightConnector1">
            <a:avLst/>
          </a:prstGeom>
          <a:noFill/>
          <a:ln cap="flat" cmpd="sng" w="19050">
            <a:solidFill>
              <a:schemeClr val="dk2"/>
            </a:solidFill>
            <a:prstDash val="solid"/>
            <a:round/>
            <a:headEnd len="med" w="med" type="none"/>
            <a:tailEnd len="med" w="med" type="none"/>
          </a:ln>
        </p:spPr>
      </p:cxnSp>
      <p:sp>
        <p:nvSpPr>
          <p:cNvPr id="58" name="Shape 58"/>
          <p:cNvSpPr txBox="1"/>
          <p:nvPr>
            <p:ph idx="1" type="body"/>
          </p:nvPr>
        </p:nvSpPr>
        <p:spPr>
          <a:xfrm>
            <a:off x="328017" y="4226025"/>
            <a:ext cx="8388600" cy="393600"/>
          </a:xfrm>
          <a:prstGeom prst="rect">
            <a:avLst/>
          </a:prstGeom>
        </p:spPr>
        <p:txBody>
          <a:bodyPr anchorCtr="0" anchor="ctr" bIns="91425" lIns="91425" rIns="91425" wrap="square" tIns="91425"/>
          <a:lstStyle>
            <a:lvl1pPr lvl="0">
              <a:lnSpc>
                <a:spcPct val="100000"/>
              </a:lnSpc>
              <a:spcBef>
                <a:spcPts val="0"/>
              </a:spcBef>
              <a:spcAft>
                <a:spcPts val="0"/>
              </a:spcAft>
              <a:buNone/>
              <a:defRPr/>
            </a:lvl1pPr>
          </a:lstStyle>
          <a:p/>
        </p:txBody>
      </p:sp>
      <p:sp>
        <p:nvSpPr>
          <p:cNvPr id="59" name="Shape 59"/>
          <p:cNvSpPr txBox="1"/>
          <p:nvPr>
            <p:ph idx="12" type="sldNum"/>
          </p:nvPr>
        </p:nvSpPr>
        <p:spPr>
          <a:xfrm>
            <a:off x="8497999" y="4688759"/>
            <a:ext cx="548700" cy="393600"/>
          </a:xfrm>
          <a:prstGeom prst="rect">
            <a:avLst/>
          </a:prstGeom>
        </p:spPr>
        <p:txBody>
          <a:bodyPr anchorCtr="0" anchor="ctr" bIns="91425" lIns="91425" rIns="91425" wrap="square"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wiss-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2400250" y="575950"/>
            <a:ext cx="6321600" cy="635400"/>
          </a:xfrm>
          <a:prstGeom prst="rect">
            <a:avLst/>
          </a:prstGeom>
          <a:noFill/>
          <a:ln>
            <a:noFill/>
          </a:ln>
        </p:spPr>
        <p:txBody>
          <a:bodyPr anchorCtr="0" anchor="t" bIns="91425" lIns="91425" rIns="91425" wrap="square" tIns="91425"/>
          <a:lstStyle>
            <a:lvl1pPr lvl="0">
              <a:spcBef>
                <a:spcPts val="0"/>
              </a:spcBef>
              <a:buClr>
                <a:schemeClr val="dk2"/>
              </a:buClr>
              <a:buSzPct val="100000"/>
              <a:buFont typeface="Raleway"/>
              <a:buNone/>
              <a:defRPr b="1" sz="3000">
                <a:solidFill>
                  <a:schemeClr val="dk2"/>
                </a:solidFill>
                <a:latin typeface="Raleway"/>
                <a:ea typeface="Raleway"/>
                <a:cs typeface="Raleway"/>
                <a:sym typeface="Raleway"/>
              </a:defRPr>
            </a:lvl1pPr>
            <a:lvl2pPr lvl="1">
              <a:spcBef>
                <a:spcPts val="0"/>
              </a:spcBef>
              <a:buClr>
                <a:schemeClr val="dk2"/>
              </a:buClr>
              <a:buSzPct val="100000"/>
              <a:buFont typeface="Raleway"/>
              <a:buNone/>
              <a:defRPr b="1" sz="3000">
                <a:solidFill>
                  <a:schemeClr val="dk2"/>
                </a:solidFill>
                <a:latin typeface="Raleway"/>
                <a:ea typeface="Raleway"/>
                <a:cs typeface="Raleway"/>
                <a:sym typeface="Raleway"/>
              </a:defRPr>
            </a:lvl2pPr>
            <a:lvl3pPr lvl="2">
              <a:spcBef>
                <a:spcPts val="0"/>
              </a:spcBef>
              <a:buClr>
                <a:schemeClr val="dk2"/>
              </a:buClr>
              <a:buSzPct val="100000"/>
              <a:buFont typeface="Raleway"/>
              <a:buNone/>
              <a:defRPr b="1" sz="3000">
                <a:solidFill>
                  <a:schemeClr val="dk2"/>
                </a:solidFill>
                <a:latin typeface="Raleway"/>
                <a:ea typeface="Raleway"/>
                <a:cs typeface="Raleway"/>
                <a:sym typeface="Raleway"/>
              </a:defRPr>
            </a:lvl3pPr>
            <a:lvl4pPr lvl="3">
              <a:spcBef>
                <a:spcPts val="0"/>
              </a:spcBef>
              <a:buClr>
                <a:schemeClr val="dk2"/>
              </a:buClr>
              <a:buSzPct val="100000"/>
              <a:buFont typeface="Raleway"/>
              <a:buNone/>
              <a:defRPr b="1" sz="3000">
                <a:solidFill>
                  <a:schemeClr val="dk2"/>
                </a:solidFill>
                <a:latin typeface="Raleway"/>
                <a:ea typeface="Raleway"/>
                <a:cs typeface="Raleway"/>
                <a:sym typeface="Raleway"/>
              </a:defRPr>
            </a:lvl4pPr>
            <a:lvl5pPr lvl="4">
              <a:spcBef>
                <a:spcPts val="0"/>
              </a:spcBef>
              <a:buClr>
                <a:schemeClr val="dk2"/>
              </a:buClr>
              <a:buSzPct val="100000"/>
              <a:buFont typeface="Raleway"/>
              <a:buNone/>
              <a:defRPr b="1" sz="3000">
                <a:solidFill>
                  <a:schemeClr val="dk2"/>
                </a:solidFill>
                <a:latin typeface="Raleway"/>
                <a:ea typeface="Raleway"/>
                <a:cs typeface="Raleway"/>
                <a:sym typeface="Raleway"/>
              </a:defRPr>
            </a:lvl5pPr>
            <a:lvl6pPr lvl="5">
              <a:spcBef>
                <a:spcPts val="0"/>
              </a:spcBef>
              <a:buClr>
                <a:schemeClr val="dk2"/>
              </a:buClr>
              <a:buSzPct val="100000"/>
              <a:buFont typeface="Raleway"/>
              <a:buNone/>
              <a:defRPr b="1" sz="3000">
                <a:solidFill>
                  <a:schemeClr val="dk2"/>
                </a:solidFill>
                <a:latin typeface="Raleway"/>
                <a:ea typeface="Raleway"/>
                <a:cs typeface="Raleway"/>
                <a:sym typeface="Raleway"/>
              </a:defRPr>
            </a:lvl6pPr>
            <a:lvl7pPr lvl="6">
              <a:spcBef>
                <a:spcPts val="0"/>
              </a:spcBef>
              <a:buClr>
                <a:schemeClr val="dk2"/>
              </a:buClr>
              <a:buSzPct val="100000"/>
              <a:buFont typeface="Raleway"/>
              <a:buNone/>
              <a:defRPr b="1" sz="3000">
                <a:solidFill>
                  <a:schemeClr val="dk2"/>
                </a:solidFill>
                <a:latin typeface="Raleway"/>
                <a:ea typeface="Raleway"/>
                <a:cs typeface="Raleway"/>
                <a:sym typeface="Raleway"/>
              </a:defRPr>
            </a:lvl7pPr>
            <a:lvl8pPr lvl="7">
              <a:spcBef>
                <a:spcPts val="0"/>
              </a:spcBef>
              <a:buClr>
                <a:schemeClr val="dk2"/>
              </a:buClr>
              <a:buSzPct val="100000"/>
              <a:buFont typeface="Raleway"/>
              <a:buNone/>
              <a:defRPr b="1" sz="3000">
                <a:solidFill>
                  <a:schemeClr val="dk2"/>
                </a:solidFill>
                <a:latin typeface="Raleway"/>
                <a:ea typeface="Raleway"/>
                <a:cs typeface="Raleway"/>
                <a:sym typeface="Raleway"/>
              </a:defRPr>
            </a:lvl8pPr>
            <a:lvl9pPr lvl="8">
              <a:spcBef>
                <a:spcPts val="0"/>
              </a:spcBef>
              <a:buClr>
                <a:schemeClr val="dk2"/>
              </a:buClr>
              <a:buSzPct val="100000"/>
              <a:buFont typeface="Raleway"/>
              <a:buNone/>
              <a:defRPr b="1" sz="3000">
                <a:solidFill>
                  <a:schemeClr val="dk2"/>
                </a:solidFill>
                <a:latin typeface="Raleway"/>
                <a:ea typeface="Raleway"/>
                <a:cs typeface="Raleway"/>
                <a:sym typeface="Raleway"/>
              </a:defRPr>
            </a:lvl9pPr>
          </a:lstStyle>
          <a:p/>
        </p:txBody>
      </p:sp>
      <p:sp>
        <p:nvSpPr>
          <p:cNvPr id="7" name="Shape 7"/>
          <p:cNvSpPr txBox="1"/>
          <p:nvPr>
            <p:ph idx="1" type="body"/>
          </p:nvPr>
        </p:nvSpPr>
        <p:spPr>
          <a:xfrm>
            <a:off x="2410112" y="1595776"/>
            <a:ext cx="6321600" cy="3002400"/>
          </a:xfrm>
          <a:prstGeom prst="rect">
            <a:avLst/>
          </a:prstGeom>
          <a:noFill/>
          <a:ln>
            <a:noFill/>
          </a:ln>
        </p:spPr>
        <p:txBody>
          <a:bodyPr anchorCtr="0" anchor="t" bIns="91425" lIns="91425" rIns="91425" wrap="square" tIns="91425"/>
          <a:lstStyle>
            <a:lvl1pPr lvl="0">
              <a:lnSpc>
                <a:spcPct val="115000"/>
              </a:lnSpc>
              <a:spcBef>
                <a:spcPts val="0"/>
              </a:spcBef>
              <a:spcAft>
                <a:spcPts val="1600"/>
              </a:spcAft>
              <a:buClr>
                <a:schemeClr val="dk2"/>
              </a:buClr>
              <a:buSzPct val="100000"/>
              <a:buFont typeface="Lato"/>
              <a:buChar char="●"/>
              <a:defRPr sz="1800">
                <a:solidFill>
                  <a:schemeClr val="dk2"/>
                </a:solidFill>
                <a:latin typeface="Lato"/>
                <a:ea typeface="Lato"/>
                <a:cs typeface="Lato"/>
                <a:sym typeface="Lato"/>
              </a:defRPr>
            </a:lvl1pPr>
            <a:lvl2pPr lvl="1">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2pPr>
            <a:lvl3pPr lvl="2">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3pPr>
            <a:lvl4pPr lvl="3">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4pPr>
            <a:lvl5pPr lvl="4">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5pPr>
            <a:lvl6pPr lvl="5">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6pPr>
            <a:lvl7pPr lvl="6">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7pPr>
            <a:lvl8pPr lvl="7">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8pPr>
            <a:lvl9pPr lvl="8">
              <a:lnSpc>
                <a:spcPct val="115000"/>
              </a:lnSpc>
              <a:spcBef>
                <a:spcPts val="0"/>
              </a:spcBef>
              <a:spcAft>
                <a:spcPts val="1600"/>
              </a:spcAft>
              <a:buClr>
                <a:schemeClr val="dk2"/>
              </a:buClr>
              <a:buFont typeface="Lato"/>
              <a:buChar char="■"/>
              <a:defRPr>
                <a:solidFill>
                  <a:schemeClr val="dk2"/>
                </a:solidFill>
                <a:latin typeface="Lato"/>
                <a:ea typeface="Lato"/>
                <a:cs typeface="Lato"/>
                <a:sym typeface="Lato"/>
              </a:defRPr>
            </a:lvl9pPr>
          </a:lstStyle>
          <a:p/>
        </p:txBody>
      </p:sp>
      <p:sp>
        <p:nvSpPr>
          <p:cNvPr id="8" name="Shape 8"/>
          <p:cNvSpPr txBox="1"/>
          <p:nvPr>
            <p:ph idx="12" type="sldNum"/>
          </p:nvPr>
        </p:nvSpPr>
        <p:spPr>
          <a:xfrm>
            <a:off x="8497999" y="4688759"/>
            <a:ext cx="548700" cy="393600"/>
          </a:xfrm>
          <a:prstGeom prst="rect">
            <a:avLst/>
          </a:prstGeom>
          <a:noFill/>
          <a:ln>
            <a:noFill/>
          </a:ln>
        </p:spPr>
        <p:txBody>
          <a:bodyPr anchorCtr="0" anchor="ctr" bIns="91425" lIns="91425" rIns="91425" wrap="square" tIns="91425">
            <a:noAutofit/>
          </a:bodyPr>
          <a:lstStyle/>
          <a:p>
            <a:pPr lvl="0" algn="r">
              <a:spcBef>
                <a:spcPts val="0"/>
              </a:spcBef>
              <a:buNone/>
            </a:pPr>
            <a:fld id="{00000000-1234-1234-1234-123412341234}" type="slidenum">
              <a:rPr lang="en" sz="1000">
                <a:solidFill>
                  <a:schemeClr val="dk2"/>
                </a:solidFill>
                <a:latin typeface="Lato"/>
                <a:ea typeface="Lato"/>
                <a:cs typeface="Lato"/>
                <a:sym typeface="Lat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6.gi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Shape 72"/>
          <p:cNvSpPr txBox="1"/>
          <p:nvPr>
            <p:ph type="title"/>
          </p:nvPr>
        </p:nvSpPr>
        <p:spPr>
          <a:xfrm>
            <a:off x="406425" y="1806825"/>
            <a:ext cx="8296800" cy="1542000"/>
          </a:xfrm>
          <a:prstGeom prst="rect">
            <a:avLst/>
          </a:prstGeom>
        </p:spPr>
        <p:txBody>
          <a:bodyPr anchorCtr="0" anchor="ctr" bIns="91425" lIns="91425" rIns="91425" wrap="square" tIns="91425">
            <a:noAutofit/>
          </a:bodyPr>
          <a:lstStyle/>
          <a:p>
            <a:pPr lvl="0">
              <a:spcBef>
                <a:spcPts val="0"/>
              </a:spcBef>
              <a:buNone/>
            </a:pPr>
            <a:r>
              <a:rPr lang="en"/>
              <a:t>DO NOW:</a:t>
            </a:r>
          </a:p>
          <a:p>
            <a:pPr lvl="0">
              <a:spcBef>
                <a:spcPts val="0"/>
              </a:spcBef>
              <a:buNone/>
            </a:pPr>
            <a:r>
              <a:rPr lang="en"/>
              <a:t>List some countries have a large amount of practicing Jews?</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9" name="Shape 129"/>
        <p:cNvGrpSpPr/>
        <p:nvPr/>
      </p:nvGrpSpPr>
      <p:grpSpPr>
        <a:xfrm>
          <a:off x="0" y="0"/>
          <a:ext cx="0" cy="0"/>
          <a:chOff x="0" y="0"/>
          <a:chExt cx="0" cy="0"/>
        </a:xfrm>
      </p:grpSpPr>
      <p:sp>
        <p:nvSpPr>
          <p:cNvPr id="130" name="Shape 130"/>
          <p:cNvSpPr txBox="1"/>
          <p:nvPr>
            <p:ph type="title"/>
          </p:nvPr>
        </p:nvSpPr>
        <p:spPr>
          <a:xfrm>
            <a:off x="2400250" y="575950"/>
            <a:ext cx="6321600" cy="635400"/>
          </a:xfrm>
          <a:prstGeom prst="rect">
            <a:avLst/>
          </a:prstGeom>
        </p:spPr>
        <p:txBody>
          <a:bodyPr anchorCtr="0" anchor="t" bIns="91425" lIns="91425" rIns="91425" wrap="square" tIns="91425">
            <a:noAutofit/>
          </a:bodyPr>
          <a:lstStyle/>
          <a:p>
            <a:pPr lvl="0">
              <a:spcBef>
                <a:spcPts val="0"/>
              </a:spcBef>
              <a:buNone/>
            </a:pPr>
            <a:r>
              <a:rPr lang="en"/>
              <a:t> </a:t>
            </a:r>
          </a:p>
        </p:txBody>
      </p:sp>
      <p:sp>
        <p:nvSpPr>
          <p:cNvPr id="131" name="Shape 131"/>
          <p:cNvSpPr txBox="1"/>
          <p:nvPr>
            <p:ph idx="1" type="body"/>
          </p:nvPr>
        </p:nvSpPr>
        <p:spPr>
          <a:xfrm>
            <a:off x="4276829" y="1595775"/>
            <a:ext cx="4455000" cy="3002400"/>
          </a:xfrm>
          <a:prstGeom prst="rect">
            <a:avLst/>
          </a:prstGeom>
        </p:spPr>
        <p:txBody>
          <a:bodyPr anchorCtr="0" anchor="t" bIns="91425" lIns="91425" rIns="91425" wrap="square" tIns="91425">
            <a:noAutofit/>
          </a:bodyPr>
          <a:lstStyle/>
          <a:p>
            <a:pPr indent="-419100" lvl="0" marL="457200" rtl="0">
              <a:spcBef>
                <a:spcPts val="0"/>
              </a:spcBef>
              <a:spcAft>
                <a:spcPts val="0"/>
              </a:spcAft>
              <a:buSzPct val="100000"/>
            </a:pPr>
            <a:r>
              <a:rPr lang="en" sz="3000"/>
              <a:t>God appointed David the “messiah” as king. </a:t>
            </a:r>
          </a:p>
          <a:p>
            <a:pPr indent="-419100" lvl="1" marL="914400" rtl="0">
              <a:spcBef>
                <a:spcPts val="0"/>
              </a:spcBef>
              <a:buSzPct val="100000"/>
            </a:pPr>
            <a:r>
              <a:rPr b="1" lang="en" sz="3000"/>
              <a:t>Messiah: </a:t>
            </a:r>
            <a:r>
              <a:rPr lang="en" sz="3000"/>
              <a:t>the anointed one. </a:t>
            </a:r>
            <a:r>
              <a:rPr lang="en" sz="3000"/>
              <a:t> </a:t>
            </a:r>
          </a:p>
          <a:p>
            <a:pPr lvl="0">
              <a:spcBef>
                <a:spcPts val="0"/>
              </a:spcBef>
              <a:buNone/>
            </a:pPr>
            <a:r>
              <a:t/>
            </a:r>
            <a:endParaRPr/>
          </a:p>
        </p:txBody>
      </p:sp>
      <p:pic>
        <p:nvPicPr>
          <p:cNvPr descr="giphy.gif" id="132" name="Shape 132"/>
          <p:cNvPicPr preferRelativeResize="0"/>
          <p:nvPr/>
        </p:nvPicPr>
        <p:blipFill>
          <a:blip r:embed="rId3">
            <a:alphaModFix/>
          </a:blip>
          <a:stretch>
            <a:fillRect/>
          </a:stretch>
        </p:blipFill>
        <p:spPr>
          <a:xfrm>
            <a:off x="359650" y="1764788"/>
            <a:ext cx="3435650" cy="26643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Shape 137"/>
          <p:cNvSpPr txBox="1"/>
          <p:nvPr>
            <p:ph type="title"/>
          </p:nvPr>
        </p:nvSpPr>
        <p:spPr>
          <a:xfrm>
            <a:off x="406425" y="1806825"/>
            <a:ext cx="8296800" cy="1542000"/>
          </a:xfrm>
          <a:prstGeom prst="rect">
            <a:avLst/>
          </a:prstGeom>
        </p:spPr>
        <p:txBody>
          <a:bodyPr anchorCtr="0" anchor="ctr" bIns="91425" lIns="91425" rIns="91425" wrap="square" tIns="91425">
            <a:noAutofit/>
          </a:bodyPr>
          <a:lstStyle/>
          <a:p>
            <a:pPr lvl="0">
              <a:spcBef>
                <a:spcPts val="0"/>
              </a:spcBef>
              <a:buNone/>
            </a:pPr>
            <a:r>
              <a:rPr lang="en"/>
              <a:t>What does “diaspora” mean?</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sp>
        <p:nvSpPr>
          <p:cNvPr id="142" name="Shape 142"/>
          <p:cNvSpPr txBox="1"/>
          <p:nvPr>
            <p:ph type="title"/>
          </p:nvPr>
        </p:nvSpPr>
        <p:spPr>
          <a:xfrm>
            <a:off x="2400250" y="575950"/>
            <a:ext cx="6321600" cy="635400"/>
          </a:xfrm>
          <a:prstGeom prst="rect">
            <a:avLst/>
          </a:prstGeom>
        </p:spPr>
        <p:txBody>
          <a:bodyPr anchorCtr="0" anchor="t" bIns="91425" lIns="91425" rIns="91425" wrap="square" tIns="91425">
            <a:noAutofit/>
          </a:bodyPr>
          <a:lstStyle/>
          <a:p>
            <a:pPr lvl="0">
              <a:spcBef>
                <a:spcPts val="0"/>
              </a:spcBef>
              <a:buNone/>
            </a:pPr>
            <a:r>
              <a:rPr lang="en"/>
              <a:t>Diaspora:</a:t>
            </a:r>
            <a:r>
              <a:rPr b="0" lang="en"/>
              <a:t>the dispersion of the Jews beyond Israel.</a:t>
            </a:r>
          </a:p>
        </p:txBody>
      </p:sp>
      <p:sp>
        <p:nvSpPr>
          <p:cNvPr id="143" name="Shape 143"/>
          <p:cNvSpPr txBox="1"/>
          <p:nvPr>
            <p:ph idx="1" type="body"/>
          </p:nvPr>
        </p:nvSpPr>
        <p:spPr>
          <a:xfrm>
            <a:off x="2410112" y="1595776"/>
            <a:ext cx="6321600" cy="3002400"/>
          </a:xfrm>
          <a:prstGeom prst="rect">
            <a:avLst/>
          </a:prstGeom>
        </p:spPr>
        <p:txBody>
          <a:bodyPr anchorCtr="0" anchor="t" bIns="91425" lIns="91425" rIns="91425" wrap="square" tIns="91425">
            <a:noAutofit/>
          </a:bodyPr>
          <a:lstStyle/>
          <a:p>
            <a:pPr indent="-342900" lvl="0" marL="457200" rtl="0">
              <a:spcBef>
                <a:spcPts val="0"/>
              </a:spcBef>
              <a:spcAft>
                <a:spcPts val="0"/>
              </a:spcAft>
              <a:buSzPct val="100000"/>
            </a:pPr>
            <a:r>
              <a:rPr lang="en"/>
              <a:t>Solomon built permanent temple in Jerusalem. </a:t>
            </a:r>
          </a:p>
          <a:p>
            <a:pPr indent="-317500" lvl="1" marL="914400" rtl="0">
              <a:spcBef>
                <a:spcPts val="0"/>
              </a:spcBef>
              <a:spcAft>
                <a:spcPts val="0"/>
              </a:spcAft>
              <a:buSzPct val="100000"/>
            </a:pPr>
            <a:r>
              <a:rPr lang="en"/>
              <a:t>The temple was destroyed twice: </a:t>
            </a:r>
          </a:p>
          <a:p>
            <a:pPr indent="-317500" lvl="2" marL="1371600" rtl="0">
              <a:spcBef>
                <a:spcPts val="0"/>
              </a:spcBef>
              <a:spcAft>
                <a:spcPts val="0"/>
              </a:spcAft>
              <a:buSzPct val="100000"/>
            </a:pPr>
            <a:r>
              <a:rPr lang="en"/>
              <a:t>By the Babylonians in the 6th century </a:t>
            </a:r>
          </a:p>
          <a:p>
            <a:pPr indent="-317500" lvl="2" marL="1371600" rtl="0">
              <a:spcBef>
                <a:spcPts val="0"/>
              </a:spcBef>
              <a:spcAft>
                <a:spcPts val="0"/>
              </a:spcAft>
              <a:buSzPct val="100000"/>
            </a:pPr>
            <a:r>
              <a:rPr lang="en"/>
              <a:t>By the Roman Empire in the 1st century.</a:t>
            </a:r>
          </a:p>
          <a:p>
            <a:pPr indent="-342900" lvl="0" marL="457200" rtl="0">
              <a:spcBef>
                <a:spcPts val="0"/>
              </a:spcBef>
              <a:spcAft>
                <a:spcPts val="0"/>
              </a:spcAft>
              <a:buSzPct val="100000"/>
            </a:pPr>
            <a:r>
              <a:rPr b="1" lang="en"/>
              <a:t>Diaspora</a:t>
            </a:r>
            <a:r>
              <a:rPr lang="en"/>
              <a:t>- the dispersion of Jews outside of Israel</a:t>
            </a:r>
          </a:p>
          <a:p>
            <a:pPr indent="-342900" lvl="0" marL="457200" rtl="0">
              <a:spcBef>
                <a:spcPts val="0"/>
              </a:spcBef>
              <a:spcAft>
                <a:spcPts val="0"/>
              </a:spcAft>
              <a:buSzPct val="100000"/>
            </a:pPr>
            <a:r>
              <a:rPr lang="en"/>
              <a:t>Sephardic Jews: settled in Spain, Portugal, North Africa, the Middle East. </a:t>
            </a:r>
          </a:p>
          <a:p>
            <a:pPr indent="-342900" lvl="0" marL="457200" rtl="0">
              <a:spcBef>
                <a:spcPts val="0"/>
              </a:spcBef>
              <a:buSzPct val="100000"/>
            </a:pPr>
            <a:r>
              <a:rPr lang="en"/>
              <a:t>Ashkenazi Jews: Central and Eastern Europe. </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sp>
        <p:nvSpPr>
          <p:cNvPr id="148" name="Shape 148"/>
          <p:cNvSpPr txBox="1"/>
          <p:nvPr>
            <p:ph type="title"/>
          </p:nvPr>
        </p:nvSpPr>
        <p:spPr>
          <a:xfrm>
            <a:off x="2400250" y="575950"/>
            <a:ext cx="6321600" cy="635400"/>
          </a:xfrm>
          <a:prstGeom prst="rect">
            <a:avLst/>
          </a:prstGeom>
        </p:spPr>
        <p:txBody>
          <a:bodyPr anchorCtr="0" anchor="t" bIns="91425" lIns="91425" rIns="91425" wrap="square" tIns="91425">
            <a:noAutofit/>
          </a:bodyPr>
          <a:lstStyle/>
          <a:p>
            <a:pPr lvl="0">
              <a:spcBef>
                <a:spcPts val="0"/>
              </a:spcBef>
              <a:buNone/>
            </a:pPr>
            <a:r>
              <a:rPr lang="en"/>
              <a:t>What do Jews believe?</a:t>
            </a:r>
          </a:p>
        </p:txBody>
      </p:sp>
      <p:sp>
        <p:nvSpPr>
          <p:cNvPr id="149" name="Shape 149"/>
          <p:cNvSpPr txBox="1"/>
          <p:nvPr>
            <p:ph idx="1" type="body"/>
          </p:nvPr>
        </p:nvSpPr>
        <p:spPr>
          <a:xfrm>
            <a:off x="2410112" y="1595776"/>
            <a:ext cx="6321600" cy="3002400"/>
          </a:xfrm>
          <a:prstGeom prst="rect">
            <a:avLst/>
          </a:prstGeom>
        </p:spPr>
        <p:txBody>
          <a:bodyPr anchorCtr="0" anchor="t" bIns="91425" lIns="91425" rIns="91425" wrap="square" tIns="91425">
            <a:noAutofit/>
          </a:bodyPr>
          <a:lstStyle/>
          <a:p>
            <a:pPr indent="-342900" lvl="0" marL="457200" rtl="0">
              <a:spcBef>
                <a:spcPts val="0"/>
              </a:spcBef>
              <a:spcAft>
                <a:spcPts val="0"/>
              </a:spcAft>
              <a:buSzPct val="100000"/>
            </a:pPr>
            <a:r>
              <a:rPr b="1" lang="en"/>
              <a:t>Yahweh</a:t>
            </a:r>
            <a:r>
              <a:rPr lang="en"/>
              <a:t>- Hebrew name of God.</a:t>
            </a:r>
          </a:p>
          <a:p>
            <a:pPr indent="-342900" lvl="0" marL="457200" rtl="0">
              <a:spcBef>
                <a:spcPts val="0"/>
              </a:spcBef>
              <a:spcAft>
                <a:spcPts val="0"/>
              </a:spcAft>
              <a:buSzPct val="100000"/>
            </a:pPr>
            <a:r>
              <a:rPr lang="en"/>
              <a:t>Jews believe that there is a </a:t>
            </a:r>
            <a:r>
              <a:rPr b="1" lang="en"/>
              <a:t>single God</a:t>
            </a:r>
            <a:r>
              <a:rPr lang="en"/>
              <a:t> who not only created the universe, but with whom every Jew can have an individual and personal relationship</a:t>
            </a:r>
          </a:p>
          <a:p>
            <a:pPr indent="-342900" lvl="0" marL="457200" rtl="0">
              <a:spcBef>
                <a:spcPts val="0"/>
              </a:spcBef>
              <a:spcAft>
                <a:spcPts val="0"/>
              </a:spcAft>
              <a:buSzPct val="100000"/>
            </a:pPr>
            <a:r>
              <a:rPr lang="en"/>
              <a:t>They also believe that their Savior</a:t>
            </a:r>
            <a:r>
              <a:rPr b="1" lang="en"/>
              <a:t> has not come yet </a:t>
            </a:r>
            <a:br>
              <a:rPr lang="en"/>
            </a:br>
            <a:r>
              <a:rPr lang="en"/>
              <a:t>They believe that everyone was created in the image of God.</a:t>
            </a:r>
          </a:p>
          <a:p>
            <a:pPr indent="-342900" lvl="0" marL="457200">
              <a:spcBef>
                <a:spcPts val="0"/>
              </a:spcBef>
              <a:buSzPct val="100000"/>
            </a:pPr>
            <a:r>
              <a:rPr lang="en"/>
              <a:t>For this reason every person is equally important and has an infinite potential to do good in the world</a:t>
            </a:r>
            <a:br>
              <a:rPr lang="en"/>
            </a:br>
            <a:br>
              <a:rPr lang="en"/>
            </a:b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Shape 154"/>
          <p:cNvSpPr txBox="1"/>
          <p:nvPr>
            <p:ph type="title"/>
          </p:nvPr>
        </p:nvSpPr>
        <p:spPr>
          <a:xfrm>
            <a:off x="2400250" y="575950"/>
            <a:ext cx="6321600" cy="635400"/>
          </a:xfrm>
          <a:prstGeom prst="rect">
            <a:avLst/>
          </a:prstGeom>
        </p:spPr>
        <p:txBody>
          <a:bodyPr anchorCtr="0" anchor="t" bIns="91425" lIns="91425" rIns="91425" wrap="square" tIns="91425">
            <a:noAutofit/>
          </a:bodyPr>
          <a:lstStyle/>
          <a:p>
            <a:pPr lvl="0">
              <a:spcBef>
                <a:spcPts val="0"/>
              </a:spcBef>
              <a:buNone/>
            </a:pPr>
            <a:r>
              <a:rPr lang="en"/>
              <a:t> </a:t>
            </a:r>
          </a:p>
        </p:txBody>
      </p:sp>
      <p:sp>
        <p:nvSpPr>
          <p:cNvPr id="155" name="Shape 155"/>
          <p:cNvSpPr txBox="1"/>
          <p:nvPr>
            <p:ph idx="1" type="body"/>
          </p:nvPr>
        </p:nvSpPr>
        <p:spPr>
          <a:xfrm>
            <a:off x="2410100" y="519400"/>
            <a:ext cx="6321600" cy="4078800"/>
          </a:xfrm>
          <a:prstGeom prst="rect">
            <a:avLst/>
          </a:prstGeom>
        </p:spPr>
        <p:txBody>
          <a:bodyPr anchorCtr="0" anchor="t" bIns="91425" lIns="91425" rIns="91425" wrap="square" tIns="91425">
            <a:noAutofit/>
          </a:bodyPr>
          <a:lstStyle/>
          <a:p>
            <a:pPr indent="-317500" lvl="0" marL="457200" rtl="0">
              <a:spcBef>
                <a:spcPts val="0"/>
              </a:spcBef>
              <a:spcAft>
                <a:spcPts val="0"/>
              </a:spcAft>
              <a:buSzPct val="100000"/>
            </a:pPr>
            <a:r>
              <a:rPr b="1" lang="en" sz="1400"/>
              <a:t>Rabbi</a:t>
            </a:r>
            <a:r>
              <a:rPr lang="en" sz="1400"/>
              <a:t>- A Jewish scholar or teacher especially one who studies or teaches Jewish law. A person appointed as a Jewish religious leader.</a:t>
            </a:r>
          </a:p>
          <a:p>
            <a:pPr indent="-317500" lvl="0" marL="457200" rtl="0">
              <a:spcBef>
                <a:spcPts val="0"/>
              </a:spcBef>
              <a:spcAft>
                <a:spcPts val="0"/>
              </a:spcAft>
              <a:buSzPct val="100000"/>
            </a:pPr>
            <a:r>
              <a:rPr b="1" lang="en" sz="1400"/>
              <a:t>Rosh Hashanah-</a:t>
            </a:r>
            <a:r>
              <a:rPr lang="en" sz="1400"/>
              <a:t> Jewish new year, it commemorates the creation of the world.</a:t>
            </a:r>
            <a:br>
              <a:rPr lang="en" sz="1400"/>
            </a:br>
            <a:r>
              <a:rPr lang="en" sz="1400"/>
              <a:t>Over the two days there are special services at the synagogue </a:t>
            </a:r>
            <a:br>
              <a:rPr lang="en" sz="1400"/>
            </a:br>
            <a:r>
              <a:rPr lang="en" sz="1400"/>
              <a:t>A musical instrument called a shofar is blown. It makes a loud piercing sound like a trumpet and reminds the Jews of God's great power</a:t>
            </a:r>
          </a:p>
          <a:p>
            <a:pPr indent="-317500" lvl="0" marL="457200" rtl="0">
              <a:spcBef>
                <a:spcPts val="0"/>
              </a:spcBef>
              <a:spcAft>
                <a:spcPts val="0"/>
              </a:spcAft>
              <a:buSzPct val="100000"/>
            </a:pPr>
            <a:r>
              <a:rPr b="1" lang="en" sz="1400"/>
              <a:t>Synagogue</a:t>
            </a:r>
            <a:r>
              <a:rPr lang="en" sz="1400"/>
              <a:t>- House of worship for Jewish congregation </a:t>
            </a:r>
          </a:p>
          <a:p>
            <a:pPr indent="-317500" lvl="1" marL="914400" rtl="0">
              <a:spcBef>
                <a:spcPts val="0"/>
              </a:spcBef>
              <a:spcAft>
                <a:spcPts val="0"/>
              </a:spcAft>
              <a:buSzPct val="100000"/>
            </a:pPr>
            <a:r>
              <a:rPr lang="en"/>
              <a:t>The place of worship and communal center of a Jewish congregation.</a:t>
            </a:r>
          </a:p>
          <a:p>
            <a:pPr indent="-317500" lvl="1" marL="914400" rtl="0">
              <a:spcBef>
                <a:spcPts val="0"/>
              </a:spcBef>
              <a:spcAft>
                <a:spcPts val="0"/>
              </a:spcAft>
              <a:buSzPct val="100000"/>
            </a:pPr>
            <a:r>
              <a:rPr lang="en"/>
              <a:t>Men and women usually sit separately in the Synagogues</a:t>
            </a:r>
          </a:p>
          <a:p>
            <a:pPr indent="-304800" lvl="0" marL="457200" rtl="0">
              <a:spcBef>
                <a:spcPts val="0"/>
              </a:spcBef>
              <a:buSzPct val="85714"/>
            </a:pPr>
            <a:r>
              <a:rPr b="1" lang="en" sz="1400"/>
              <a:t>Talmud</a:t>
            </a:r>
            <a:r>
              <a:rPr lang="en" sz="1400"/>
              <a:t>- The book of Jewish law- Jewish Holy Book</a:t>
            </a:r>
            <a:br>
              <a:rPr lang="en" sz="1400"/>
            </a:br>
            <a:r>
              <a:rPr lang="en" sz="1400"/>
              <a:t>Collection of ancient Jewish writings that forms the basis of Jewish religious law, consisting of the early scriptural interpretations and the later commentaries</a:t>
            </a:r>
            <a:br>
              <a:rPr lang="en" sz="1200"/>
            </a:b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sp>
        <p:nvSpPr>
          <p:cNvPr id="160" name="Shape 160"/>
          <p:cNvSpPr txBox="1"/>
          <p:nvPr>
            <p:ph idx="1" type="body"/>
          </p:nvPr>
        </p:nvSpPr>
        <p:spPr>
          <a:xfrm>
            <a:off x="2410100" y="537225"/>
            <a:ext cx="6321600" cy="4061100"/>
          </a:xfrm>
          <a:prstGeom prst="rect">
            <a:avLst/>
          </a:prstGeom>
        </p:spPr>
        <p:txBody>
          <a:bodyPr anchorCtr="0" anchor="t" bIns="91425" lIns="91425" rIns="91425" wrap="square" tIns="91425">
            <a:noAutofit/>
          </a:bodyPr>
          <a:lstStyle/>
          <a:p>
            <a:pPr lvl="0" rtl="0">
              <a:lnSpc>
                <a:spcPct val="100000"/>
              </a:lnSpc>
              <a:spcBef>
                <a:spcPts val="0"/>
              </a:spcBef>
              <a:spcAft>
                <a:spcPts val="0"/>
              </a:spcAft>
              <a:buNone/>
            </a:pPr>
            <a:r>
              <a:rPr lang="en">
                <a:solidFill>
                  <a:srgbClr val="000000"/>
                </a:solidFill>
              </a:rPr>
              <a:t> </a:t>
            </a:r>
          </a:p>
          <a:p>
            <a:pPr indent="-311150" lvl="0" marL="457200" rtl="0">
              <a:spcBef>
                <a:spcPts val="0"/>
              </a:spcBef>
              <a:spcAft>
                <a:spcPts val="0"/>
              </a:spcAft>
              <a:buClr>
                <a:srgbClr val="000000"/>
              </a:buClr>
              <a:buSzPct val="100000"/>
            </a:pPr>
            <a:r>
              <a:rPr lang="en" sz="1300">
                <a:solidFill>
                  <a:srgbClr val="000000"/>
                </a:solidFill>
              </a:rPr>
              <a:t>   </a:t>
            </a:r>
            <a:r>
              <a:rPr lang="en" sz="1300" u="sng">
                <a:solidFill>
                  <a:srgbClr val="000000"/>
                </a:solidFill>
              </a:rPr>
              <a:t>Hanukkah</a:t>
            </a:r>
            <a:r>
              <a:rPr lang="en" sz="1300">
                <a:solidFill>
                  <a:srgbClr val="000000"/>
                </a:solidFill>
              </a:rPr>
              <a:t>- A Jewish festival, lasting eight days from the 25th day of Kislev (in December) and commemorating the rededication of the Temple in 165 BC by the Maccabees after its desecration by the Syrians.</a:t>
            </a:r>
          </a:p>
          <a:p>
            <a:pPr indent="-311150" lvl="0" marL="457200" rtl="0">
              <a:lnSpc>
                <a:spcPct val="100000"/>
              </a:lnSpc>
              <a:spcBef>
                <a:spcPts val="0"/>
              </a:spcBef>
              <a:spcAft>
                <a:spcPts val="0"/>
              </a:spcAft>
              <a:buClr>
                <a:srgbClr val="000000"/>
              </a:buClr>
              <a:buSzPct val="100000"/>
            </a:pPr>
            <a:r>
              <a:rPr lang="en" sz="1300" u="sng">
                <a:solidFill>
                  <a:srgbClr val="000000"/>
                </a:solidFill>
              </a:rPr>
              <a:t>Moses-</a:t>
            </a:r>
            <a:r>
              <a:rPr lang="en" sz="1300">
                <a:solidFill>
                  <a:srgbClr val="000000"/>
                </a:solidFill>
              </a:rPr>
              <a:t> He is the most important prophet in Judaism. Moses is the leader who freed them from slavery in Egypt. Moses protected the Jews from the wrath of God, and negotiated with God on their behalf.  </a:t>
            </a:r>
          </a:p>
          <a:p>
            <a:pPr indent="-311150" lvl="0" marL="457200" rtl="0">
              <a:lnSpc>
                <a:spcPct val="100000"/>
              </a:lnSpc>
              <a:spcBef>
                <a:spcPts val="0"/>
              </a:spcBef>
              <a:spcAft>
                <a:spcPts val="0"/>
              </a:spcAft>
              <a:buClr>
                <a:srgbClr val="000000"/>
              </a:buClr>
              <a:buSzPct val="100000"/>
            </a:pPr>
            <a:r>
              <a:rPr lang="en" sz="1300" u="sng">
                <a:solidFill>
                  <a:srgbClr val="000000"/>
                </a:solidFill>
              </a:rPr>
              <a:t>Passover</a:t>
            </a:r>
            <a:r>
              <a:rPr lang="en" sz="1300">
                <a:solidFill>
                  <a:srgbClr val="000000"/>
                </a:solidFill>
              </a:rPr>
              <a:t>- is celebrated to commemorate the liberation of the Children of Israel who were led out of slavery in Egypt by Moses.</a:t>
            </a:r>
          </a:p>
          <a:p>
            <a:pPr indent="-242316" lvl="2" marL="1133856" rtl="0">
              <a:lnSpc>
                <a:spcPct val="100000"/>
              </a:lnSpc>
              <a:spcBef>
                <a:spcPts val="240"/>
              </a:spcBef>
              <a:spcAft>
                <a:spcPts val="0"/>
              </a:spcAft>
              <a:buClr>
                <a:srgbClr val="000000"/>
              </a:buClr>
              <a:buSzPct val="100000"/>
              <a:buFont typeface="Lato"/>
              <a:buChar char="▫"/>
            </a:pPr>
            <a:r>
              <a:rPr lang="en" sz="1300">
                <a:solidFill>
                  <a:srgbClr val="000000"/>
                </a:solidFill>
              </a:rPr>
              <a:t>It is a major eight day festival</a:t>
            </a:r>
          </a:p>
          <a:p>
            <a:pPr indent="-242316" lvl="2" marL="1133856" rtl="0">
              <a:lnSpc>
                <a:spcPct val="100000"/>
              </a:lnSpc>
              <a:spcBef>
                <a:spcPts val="240"/>
              </a:spcBef>
              <a:spcAft>
                <a:spcPts val="0"/>
              </a:spcAft>
              <a:buClr>
                <a:srgbClr val="000000"/>
              </a:buClr>
              <a:buSzPct val="100000"/>
              <a:buFont typeface="Lato"/>
              <a:buChar char="▫"/>
            </a:pPr>
            <a:r>
              <a:rPr lang="en" sz="1300">
                <a:solidFill>
                  <a:srgbClr val="000000"/>
                </a:solidFill>
              </a:rPr>
              <a:t>Matzah is eaten throughout the festival</a:t>
            </a:r>
          </a:p>
          <a:p>
            <a:pPr indent="-242316" lvl="2" marL="1133856" rtl="0">
              <a:lnSpc>
                <a:spcPct val="100000"/>
              </a:lnSpc>
              <a:spcBef>
                <a:spcPts val="240"/>
              </a:spcBef>
              <a:spcAft>
                <a:spcPts val="0"/>
              </a:spcAft>
              <a:buClr>
                <a:srgbClr val="000000"/>
              </a:buClr>
              <a:buSzPct val="100000"/>
              <a:buFont typeface="Lato"/>
              <a:buChar char="▫"/>
            </a:pPr>
            <a:r>
              <a:rPr lang="en" sz="1300">
                <a:solidFill>
                  <a:srgbClr val="000000"/>
                </a:solidFill>
              </a:rPr>
              <a:t>Great spring cleaning in the home before the festival</a:t>
            </a:r>
          </a:p>
          <a:p>
            <a:pPr indent="-405130" lvl="0" marL="548640" rtl="0">
              <a:lnSpc>
                <a:spcPct val="100000"/>
              </a:lnSpc>
              <a:spcBef>
                <a:spcPts val="400"/>
              </a:spcBef>
              <a:spcAft>
                <a:spcPts val="0"/>
              </a:spcAft>
              <a:buClr>
                <a:srgbClr val="000000"/>
              </a:buClr>
              <a:buSzPct val="100000"/>
              <a:buFont typeface="Lato"/>
              <a:buChar char="⬜"/>
            </a:pPr>
            <a:r>
              <a:rPr lang="en" sz="1300" u="sng">
                <a:solidFill>
                  <a:srgbClr val="000000"/>
                </a:solidFill>
              </a:rPr>
              <a:t>The Wailing Wall-</a:t>
            </a:r>
            <a:r>
              <a:rPr lang="en" sz="1300">
                <a:solidFill>
                  <a:srgbClr val="000000"/>
                </a:solidFill>
              </a:rPr>
              <a:t> Thought by the Jews to be the most sacred of places, temple itself was thought to be the place where God resides on earth</a:t>
            </a:r>
          </a:p>
          <a:p>
            <a:pPr indent="-405130" lvl="0" marL="548640" rtl="0">
              <a:lnSpc>
                <a:spcPct val="100000"/>
              </a:lnSpc>
              <a:spcBef>
                <a:spcPts val="400"/>
              </a:spcBef>
              <a:spcAft>
                <a:spcPts val="0"/>
              </a:spcAft>
              <a:buClr>
                <a:srgbClr val="000000"/>
              </a:buClr>
              <a:buSzPct val="100000"/>
              <a:buFont typeface="Lato"/>
              <a:buChar char="⬜"/>
            </a:pPr>
            <a:r>
              <a:rPr lang="en" sz="1300" u="sng">
                <a:solidFill>
                  <a:srgbClr val="000000"/>
                </a:solidFill>
              </a:rPr>
              <a:t>Yom Kippur- </a:t>
            </a:r>
            <a:r>
              <a:rPr lang="en" sz="1300">
                <a:solidFill>
                  <a:srgbClr val="000000"/>
                </a:solidFill>
              </a:rPr>
              <a:t>Jewish holy day</a:t>
            </a:r>
          </a:p>
          <a:p>
            <a:pPr indent="-245110" lvl="1" marL="868680" rtl="0">
              <a:lnSpc>
                <a:spcPct val="100000"/>
              </a:lnSpc>
              <a:spcBef>
                <a:spcPts val="320"/>
              </a:spcBef>
              <a:spcAft>
                <a:spcPts val="0"/>
              </a:spcAft>
              <a:buClr>
                <a:srgbClr val="000000"/>
              </a:buClr>
              <a:buSzPct val="100000"/>
              <a:buFont typeface="Lato"/>
              <a:buChar char="◼"/>
            </a:pPr>
            <a:r>
              <a:rPr lang="en" sz="1300">
                <a:solidFill>
                  <a:srgbClr val="000000"/>
                </a:solidFill>
              </a:rPr>
              <a:t>The holiest day of the Jewish year, on which Jews fast and say prayers of penitence</a:t>
            </a:r>
          </a:p>
          <a:p>
            <a:pPr indent="-159766" lvl="0" marL="1133856" rtl="0">
              <a:lnSpc>
                <a:spcPct val="100000"/>
              </a:lnSpc>
              <a:spcBef>
                <a:spcPts val="240"/>
              </a:spcBef>
              <a:spcAft>
                <a:spcPts val="0"/>
              </a:spcAft>
              <a:buNone/>
            </a:pPr>
            <a:r>
              <a:t/>
            </a:r>
            <a:endParaRPr sz="1300">
              <a:solidFill>
                <a:srgbClr val="000000"/>
              </a:solidFill>
            </a:endParaRPr>
          </a:p>
          <a:p>
            <a:pPr indent="0" lvl="0" marL="0" rtl="0">
              <a:lnSpc>
                <a:spcPct val="100000"/>
              </a:lnSpc>
              <a:spcBef>
                <a:spcPts val="240"/>
              </a:spcBef>
              <a:spcAft>
                <a:spcPts val="0"/>
              </a:spcAft>
              <a:buNone/>
            </a:pPr>
            <a:r>
              <a:t/>
            </a:r>
            <a:endParaRPr sz="1300">
              <a:solidFill>
                <a:srgbClr val="000000"/>
              </a:solidFill>
            </a:endParaRPr>
          </a:p>
          <a:p>
            <a:pPr indent="-421640" lvl="0" marL="548640" rtl="0">
              <a:lnSpc>
                <a:spcPct val="100000"/>
              </a:lnSpc>
              <a:spcBef>
                <a:spcPts val="400"/>
              </a:spcBef>
              <a:spcAft>
                <a:spcPts val="0"/>
              </a:spcAft>
              <a:buClr>
                <a:srgbClr val="F9F9F9"/>
              </a:buClr>
              <a:buSzPct val="100000"/>
              <a:buFont typeface="Noto Sans Symbols"/>
              <a:buNone/>
            </a:pPr>
            <a:r>
              <a:t/>
            </a:r>
            <a:endParaRPr sz="1300" u="sng">
              <a:solidFill>
                <a:srgbClr val="000000"/>
              </a:solidFill>
            </a:endParaRPr>
          </a:p>
          <a:p>
            <a:pPr lvl="0">
              <a:spcBef>
                <a:spcPts val="0"/>
              </a:spcBef>
              <a:buNone/>
            </a:pPr>
            <a:r>
              <a:t/>
            </a:r>
            <a:endParaRPr sz="1300">
              <a:solidFill>
                <a:srgbClr val="0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 name="Shape 76"/>
        <p:cNvGrpSpPr/>
        <p:nvPr/>
      </p:nvGrpSpPr>
      <p:grpSpPr>
        <a:xfrm>
          <a:off x="0" y="0"/>
          <a:ext cx="0" cy="0"/>
          <a:chOff x="0" y="0"/>
          <a:chExt cx="0" cy="0"/>
        </a:xfrm>
      </p:grpSpPr>
      <p:sp>
        <p:nvSpPr>
          <p:cNvPr id="77" name="Shape 77"/>
          <p:cNvSpPr txBox="1"/>
          <p:nvPr>
            <p:ph type="ctrTitle"/>
          </p:nvPr>
        </p:nvSpPr>
        <p:spPr>
          <a:xfrm>
            <a:off x="2371725" y="630225"/>
            <a:ext cx="6331500" cy="1542000"/>
          </a:xfrm>
          <a:prstGeom prst="rect">
            <a:avLst/>
          </a:prstGeom>
        </p:spPr>
        <p:txBody>
          <a:bodyPr anchorCtr="0" anchor="t" bIns="91425" lIns="91425" rIns="91425" wrap="square" tIns="91425">
            <a:noAutofit/>
          </a:bodyPr>
          <a:lstStyle/>
          <a:p>
            <a:pPr lvl="0">
              <a:spcBef>
                <a:spcPts val="0"/>
              </a:spcBef>
              <a:buNone/>
            </a:pPr>
            <a:r>
              <a:rPr lang="en"/>
              <a:t>Judaism </a:t>
            </a:r>
          </a:p>
        </p:txBody>
      </p:sp>
      <p:sp>
        <p:nvSpPr>
          <p:cNvPr id="78" name="Shape 78"/>
          <p:cNvSpPr txBox="1"/>
          <p:nvPr>
            <p:ph idx="1" type="subTitle"/>
          </p:nvPr>
        </p:nvSpPr>
        <p:spPr>
          <a:xfrm>
            <a:off x="2390267" y="3238450"/>
            <a:ext cx="6331500" cy="1241700"/>
          </a:xfrm>
          <a:prstGeom prst="rect">
            <a:avLst/>
          </a:prstGeom>
        </p:spPr>
        <p:txBody>
          <a:bodyPr anchorCtr="0" anchor="b" bIns="91425" lIns="91425" rIns="91425" wrap="square" tIns="91425">
            <a:noAutofit/>
          </a:bodyPr>
          <a:lstStyle/>
          <a:p>
            <a:pPr lvl="0">
              <a:spcBef>
                <a:spcPts val="0"/>
              </a:spcBef>
              <a:buNone/>
            </a:pPr>
            <a:r>
              <a:rPr lang="en"/>
              <a:t>World History </a:t>
            </a:r>
          </a:p>
          <a:p>
            <a:pPr lvl="0">
              <a:spcBef>
                <a:spcPts val="0"/>
              </a:spcBef>
              <a:buNone/>
            </a:pPr>
            <a:r>
              <a:rPr lang="en"/>
              <a:t>Ms. Figueroa</a:t>
            </a:r>
          </a:p>
          <a:p>
            <a:pPr lvl="0">
              <a:spcBef>
                <a:spcPts val="0"/>
              </a:spcBef>
              <a:buNone/>
            </a:pPr>
            <a:r>
              <a:rPr lang="en"/>
              <a:t>Week of 10/23/2017</a:t>
            </a:r>
          </a:p>
        </p:txBody>
      </p:sp>
      <p:pic>
        <p:nvPicPr>
          <p:cNvPr descr="giphy.gif" id="79" name="Shape 79"/>
          <p:cNvPicPr preferRelativeResize="0"/>
          <p:nvPr/>
        </p:nvPicPr>
        <p:blipFill>
          <a:blip r:embed="rId3">
            <a:alphaModFix/>
          </a:blip>
          <a:stretch>
            <a:fillRect/>
          </a:stretch>
        </p:blipFill>
        <p:spPr>
          <a:xfrm>
            <a:off x="5697075" y="1166375"/>
            <a:ext cx="3006150" cy="30061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sp>
        <p:nvSpPr>
          <p:cNvPr id="84" name="Shape 84"/>
          <p:cNvSpPr txBox="1"/>
          <p:nvPr>
            <p:ph type="title"/>
          </p:nvPr>
        </p:nvSpPr>
        <p:spPr>
          <a:xfrm>
            <a:off x="300850" y="446125"/>
            <a:ext cx="2717100" cy="2165100"/>
          </a:xfrm>
          <a:prstGeom prst="rect">
            <a:avLst/>
          </a:prstGeom>
        </p:spPr>
        <p:txBody>
          <a:bodyPr anchorCtr="0" anchor="t" bIns="91425" lIns="91425" rIns="91425" wrap="square" tIns="91425">
            <a:noAutofit/>
          </a:bodyPr>
          <a:lstStyle/>
          <a:p>
            <a:pPr lvl="0">
              <a:spcBef>
                <a:spcPts val="0"/>
              </a:spcBef>
              <a:buNone/>
            </a:pPr>
            <a:r>
              <a:rPr lang="en"/>
              <a:t>Where is Judaism Practiced?</a:t>
            </a:r>
          </a:p>
        </p:txBody>
      </p:sp>
      <p:sp>
        <p:nvSpPr>
          <p:cNvPr id="85" name="Shape 85"/>
          <p:cNvSpPr txBox="1"/>
          <p:nvPr>
            <p:ph idx="1" type="body"/>
          </p:nvPr>
        </p:nvSpPr>
        <p:spPr>
          <a:xfrm>
            <a:off x="2410112" y="1595776"/>
            <a:ext cx="6321600" cy="3002400"/>
          </a:xfrm>
          <a:prstGeom prst="rect">
            <a:avLst/>
          </a:prstGeom>
        </p:spPr>
        <p:txBody>
          <a:bodyPr anchorCtr="0" anchor="t" bIns="91425" lIns="91425" rIns="91425" wrap="square" tIns="91425">
            <a:noAutofit/>
          </a:bodyPr>
          <a:lstStyle/>
          <a:p>
            <a:pPr lvl="0">
              <a:spcBef>
                <a:spcPts val="0"/>
              </a:spcBef>
              <a:buNone/>
            </a:pPr>
            <a:r>
              <a:rPr lang="en"/>
              <a:t> </a:t>
            </a:r>
          </a:p>
        </p:txBody>
      </p:sp>
      <p:pic>
        <p:nvPicPr>
          <p:cNvPr id="86" name="Shape 86"/>
          <p:cNvPicPr preferRelativeResize="0"/>
          <p:nvPr/>
        </p:nvPicPr>
        <p:blipFill>
          <a:blip r:embed="rId3">
            <a:alphaModFix/>
          </a:blip>
          <a:stretch>
            <a:fillRect/>
          </a:stretch>
        </p:blipFill>
        <p:spPr>
          <a:xfrm>
            <a:off x="2410100" y="170575"/>
            <a:ext cx="6577901" cy="490880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Shape 91"/>
          <p:cNvSpPr txBox="1"/>
          <p:nvPr>
            <p:ph type="title"/>
          </p:nvPr>
        </p:nvSpPr>
        <p:spPr>
          <a:xfrm>
            <a:off x="2400250" y="575950"/>
            <a:ext cx="6321600" cy="635400"/>
          </a:xfrm>
          <a:prstGeom prst="rect">
            <a:avLst/>
          </a:prstGeom>
        </p:spPr>
        <p:txBody>
          <a:bodyPr anchorCtr="0" anchor="t" bIns="91425" lIns="91425" rIns="91425" wrap="square" tIns="91425">
            <a:noAutofit/>
          </a:bodyPr>
          <a:lstStyle/>
          <a:p>
            <a:pPr lvl="0">
              <a:spcBef>
                <a:spcPts val="0"/>
              </a:spcBef>
              <a:buNone/>
            </a:pPr>
            <a:r>
              <a:rPr lang="en"/>
              <a:t>Population of Jews: </a:t>
            </a:r>
          </a:p>
        </p:txBody>
      </p:sp>
      <p:sp>
        <p:nvSpPr>
          <p:cNvPr id="92" name="Shape 92"/>
          <p:cNvSpPr txBox="1"/>
          <p:nvPr>
            <p:ph idx="1" type="body"/>
          </p:nvPr>
        </p:nvSpPr>
        <p:spPr>
          <a:xfrm>
            <a:off x="2410112" y="1595776"/>
            <a:ext cx="6321600" cy="3002400"/>
          </a:xfrm>
          <a:prstGeom prst="rect">
            <a:avLst/>
          </a:prstGeom>
        </p:spPr>
        <p:txBody>
          <a:bodyPr anchorCtr="0" anchor="t" bIns="91425" lIns="91425" rIns="91425" wrap="square" tIns="91425">
            <a:noAutofit/>
          </a:bodyPr>
          <a:lstStyle/>
          <a:p>
            <a:pPr indent="-419100" lvl="0" marL="457200" rtl="0">
              <a:spcBef>
                <a:spcPts val="0"/>
              </a:spcBef>
              <a:spcAft>
                <a:spcPts val="0"/>
              </a:spcAft>
              <a:buSzPct val="100000"/>
            </a:pPr>
            <a:r>
              <a:rPr lang="en" sz="3000">
                <a:latin typeface="Raleway"/>
                <a:ea typeface="Raleway"/>
                <a:cs typeface="Raleway"/>
                <a:sym typeface="Raleway"/>
              </a:rPr>
              <a:t>Israel: 5,703,700</a:t>
            </a:r>
          </a:p>
          <a:p>
            <a:pPr indent="-419100" lvl="0" marL="457200" rtl="0">
              <a:spcBef>
                <a:spcPts val="0"/>
              </a:spcBef>
              <a:spcAft>
                <a:spcPts val="0"/>
              </a:spcAft>
              <a:buSzPct val="100000"/>
            </a:pPr>
            <a:r>
              <a:rPr lang="en" sz="3000">
                <a:latin typeface="Raleway"/>
                <a:ea typeface="Raleway"/>
                <a:cs typeface="Raleway"/>
                <a:sym typeface="Raleway"/>
              </a:rPr>
              <a:t>United States: 5,275,000</a:t>
            </a:r>
          </a:p>
          <a:p>
            <a:pPr indent="-419100" lvl="0" marL="457200" rtl="0">
              <a:spcBef>
                <a:spcPts val="0"/>
              </a:spcBef>
              <a:spcAft>
                <a:spcPts val="0"/>
              </a:spcAft>
              <a:buSzPct val="100000"/>
            </a:pPr>
            <a:r>
              <a:rPr lang="en" sz="3000">
                <a:latin typeface="Raleway"/>
                <a:ea typeface="Raleway"/>
                <a:cs typeface="Raleway"/>
                <a:sym typeface="Raleway"/>
              </a:rPr>
              <a:t>France: 483,500</a:t>
            </a:r>
          </a:p>
          <a:p>
            <a:pPr indent="-419100" lvl="0" marL="457200" rtl="0">
              <a:spcBef>
                <a:spcPts val="0"/>
              </a:spcBef>
              <a:spcAft>
                <a:spcPts val="0"/>
              </a:spcAft>
              <a:buSzPct val="100000"/>
              <a:buFont typeface="Raleway"/>
            </a:pPr>
            <a:r>
              <a:rPr lang="en" sz="3000">
                <a:latin typeface="Raleway"/>
                <a:ea typeface="Raleway"/>
                <a:cs typeface="Raleway"/>
                <a:sym typeface="Raleway"/>
              </a:rPr>
              <a:t>Canada: 375,000</a:t>
            </a:r>
          </a:p>
          <a:p>
            <a:pPr indent="-419100" lvl="0" marL="457200" rtl="0">
              <a:spcBef>
                <a:spcPts val="0"/>
              </a:spcBef>
              <a:spcAft>
                <a:spcPts val="0"/>
              </a:spcAft>
              <a:buSzPct val="100000"/>
              <a:buFont typeface="Raleway"/>
            </a:pPr>
            <a:r>
              <a:rPr lang="en" sz="3000">
                <a:latin typeface="Raleway"/>
                <a:ea typeface="Raleway"/>
                <a:cs typeface="Raleway"/>
                <a:sym typeface="Raleway"/>
              </a:rPr>
              <a:t>Britain: 292,000</a:t>
            </a:r>
            <a:br>
              <a:rPr lang="en" sz="1200">
                <a:latin typeface="Times New Roman"/>
                <a:ea typeface="Times New Roman"/>
                <a:cs typeface="Times New Roman"/>
                <a:sym typeface="Times New Roman"/>
              </a:rPr>
            </a:b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Shape 97"/>
          <p:cNvSpPr txBox="1"/>
          <p:nvPr>
            <p:ph type="title"/>
          </p:nvPr>
        </p:nvSpPr>
        <p:spPr>
          <a:xfrm>
            <a:off x="2400250" y="575950"/>
            <a:ext cx="6321600" cy="635400"/>
          </a:xfrm>
          <a:prstGeom prst="rect">
            <a:avLst/>
          </a:prstGeom>
        </p:spPr>
        <p:txBody>
          <a:bodyPr anchorCtr="0" anchor="t" bIns="91425" lIns="91425" rIns="91425" wrap="square" tIns="91425">
            <a:noAutofit/>
          </a:bodyPr>
          <a:lstStyle/>
          <a:p>
            <a:pPr lvl="0">
              <a:spcBef>
                <a:spcPts val="0"/>
              </a:spcBef>
              <a:buNone/>
            </a:pPr>
            <a:r>
              <a:rPr lang="en"/>
              <a:t>Judaism</a:t>
            </a:r>
          </a:p>
        </p:txBody>
      </p:sp>
      <p:sp>
        <p:nvSpPr>
          <p:cNvPr id="98" name="Shape 98"/>
          <p:cNvSpPr txBox="1"/>
          <p:nvPr>
            <p:ph idx="1" type="body"/>
          </p:nvPr>
        </p:nvSpPr>
        <p:spPr>
          <a:xfrm>
            <a:off x="2410112" y="1595776"/>
            <a:ext cx="6321600" cy="3002400"/>
          </a:xfrm>
          <a:prstGeom prst="rect">
            <a:avLst/>
          </a:prstGeom>
        </p:spPr>
        <p:txBody>
          <a:bodyPr anchorCtr="0" anchor="t" bIns="91425" lIns="91425" rIns="91425" wrap="square" tIns="91425">
            <a:noAutofit/>
          </a:bodyPr>
          <a:lstStyle/>
          <a:p>
            <a:pPr indent="-419100" lvl="0" marL="457200" rtl="0">
              <a:spcBef>
                <a:spcPts val="600"/>
              </a:spcBef>
              <a:spcAft>
                <a:spcPts val="0"/>
              </a:spcAft>
              <a:buClr>
                <a:srgbClr val="000000"/>
              </a:buClr>
              <a:buSzPct val="100000"/>
              <a:buFont typeface="Raleway"/>
            </a:pPr>
            <a:r>
              <a:rPr lang="en" sz="3000">
                <a:solidFill>
                  <a:srgbClr val="000000"/>
                </a:solidFill>
                <a:latin typeface="Raleway"/>
                <a:ea typeface="Raleway"/>
                <a:cs typeface="Raleway"/>
                <a:sym typeface="Raleway"/>
              </a:rPr>
              <a:t>Judaism originated in Mesopotamia.</a:t>
            </a:r>
          </a:p>
          <a:p>
            <a:pPr indent="-419100" lvl="0" marL="457200" rtl="0">
              <a:spcBef>
                <a:spcPts val="0"/>
              </a:spcBef>
              <a:spcAft>
                <a:spcPts val="0"/>
              </a:spcAft>
              <a:buClr>
                <a:srgbClr val="000000"/>
              </a:buClr>
              <a:buSzPct val="100000"/>
              <a:buFont typeface="Raleway"/>
            </a:pPr>
            <a:r>
              <a:rPr lang="en" sz="3000">
                <a:solidFill>
                  <a:srgbClr val="000000"/>
                </a:solidFill>
                <a:latin typeface="Raleway"/>
                <a:ea typeface="Raleway"/>
                <a:cs typeface="Raleway"/>
                <a:sym typeface="Raleway"/>
              </a:rPr>
              <a:t>According to the Israel Central Bureau of Statistics there are 14,993,000 Jews worldwide.</a:t>
            </a:r>
          </a:p>
          <a:p>
            <a:pPr lvl="0">
              <a:spcBef>
                <a:spcPts val="0"/>
              </a:spcBef>
              <a:buNone/>
            </a:pPr>
            <a:r>
              <a:t/>
            </a:r>
            <a:endParaRPr sz="3000">
              <a:latin typeface="Raleway"/>
              <a:ea typeface="Raleway"/>
              <a:cs typeface="Raleway"/>
              <a:sym typeface="Raleway"/>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sp>
        <p:nvSpPr>
          <p:cNvPr id="103" name="Shape 103"/>
          <p:cNvSpPr txBox="1"/>
          <p:nvPr>
            <p:ph type="title"/>
          </p:nvPr>
        </p:nvSpPr>
        <p:spPr>
          <a:xfrm>
            <a:off x="2400250" y="575950"/>
            <a:ext cx="6321600" cy="635400"/>
          </a:xfrm>
          <a:prstGeom prst="rect">
            <a:avLst/>
          </a:prstGeom>
        </p:spPr>
        <p:txBody>
          <a:bodyPr anchorCtr="0" anchor="t" bIns="91425" lIns="91425" rIns="91425" wrap="square" tIns="91425">
            <a:noAutofit/>
          </a:bodyPr>
          <a:lstStyle/>
          <a:p>
            <a:pPr lvl="0">
              <a:spcBef>
                <a:spcPts val="0"/>
              </a:spcBef>
              <a:buNone/>
            </a:pPr>
            <a:r>
              <a:t/>
            </a:r>
            <a:endParaRPr/>
          </a:p>
        </p:txBody>
      </p:sp>
      <p:sp>
        <p:nvSpPr>
          <p:cNvPr id="104" name="Shape 104"/>
          <p:cNvSpPr txBox="1"/>
          <p:nvPr>
            <p:ph idx="1" type="body"/>
          </p:nvPr>
        </p:nvSpPr>
        <p:spPr>
          <a:xfrm>
            <a:off x="2410112" y="1595776"/>
            <a:ext cx="6321600" cy="3002400"/>
          </a:xfrm>
          <a:prstGeom prst="rect">
            <a:avLst/>
          </a:prstGeom>
        </p:spPr>
        <p:txBody>
          <a:bodyPr anchorCtr="0" anchor="t" bIns="91425" lIns="91425" rIns="91425" wrap="square" tIns="91425">
            <a:noAutofit/>
          </a:bodyPr>
          <a:lstStyle/>
          <a:p>
            <a:pPr lvl="0">
              <a:spcBef>
                <a:spcPts val="0"/>
              </a:spcBef>
              <a:buNone/>
            </a:pPr>
            <a:r>
              <a:t/>
            </a:r>
            <a:endParaRPr/>
          </a:p>
        </p:txBody>
      </p:sp>
      <p:pic>
        <p:nvPicPr>
          <p:cNvPr id="105" name="Shape 105"/>
          <p:cNvPicPr preferRelativeResize="0"/>
          <p:nvPr/>
        </p:nvPicPr>
        <p:blipFill>
          <a:blip r:embed="rId3">
            <a:alphaModFix/>
          </a:blip>
          <a:stretch>
            <a:fillRect/>
          </a:stretch>
        </p:blipFill>
        <p:spPr>
          <a:xfrm>
            <a:off x="2255792" y="311952"/>
            <a:ext cx="6630221" cy="45196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9" name="Shape 109"/>
        <p:cNvGrpSpPr/>
        <p:nvPr/>
      </p:nvGrpSpPr>
      <p:grpSpPr>
        <a:xfrm>
          <a:off x="0" y="0"/>
          <a:ext cx="0" cy="0"/>
          <a:chOff x="0" y="0"/>
          <a:chExt cx="0" cy="0"/>
        </a:xfrm>
      </p:grpSpPr>
      <p:sp>
        <p:nvSpPr>
          <p:cNvPr id="110" name="Shape 110"/>
          <p:cNvSpPr txBox="1"/>
          <p:nvPr>
            <p:ph type="title"/>
          </p:nvPr>
        </p:nvSpPr>
        <p:spPr>
          <a:xfrm>
            <a:off x="2400250" y="575950"/>
            <a:ext cx="6321600" cy="635400"/>
          </a:xfrm>
          <a:prstGeom prst="rect">
            <a:avLst/>
          </a:prstGeom>
        </p:spPr>
        <p:txBody>
          <a:bodyPr anchorCtr="0" anchor="t" bIns="91425" lIns="91425" rIns="91425" wrap="square" tIns="91425">
            <a:noAutofit/>
          </a:bodyPr>
          <a:lstStyle/>
          <a:p>
            <a:pPr lvl="0">
              <a:spcBef>
                <a:spcPts val="0"/>
              </a:spcBef>
              <a:buNone/>
            </a:pPr>
            <a:r>
              <a:rPr lang="en"/>
              <a:t> Founding of Judaism:</a:t>
            </a:r>
          </a:p>
        </p:txBody>
      </p:sp>
      <p:sp>
        <p:nvSpPr>
          <p:cNvPr id="111" name="Shape 111"/>
          <p:cNvSpPr txBox="1"/>
          <p:nvPr>
            <p:ph idx="1" type="body"/>
          </p:nvPr>
        </p:nvSpPr>
        <p:spPr>
          <a:xfrm>
            <a:off x="2327937" y="1650551"/>
            <a:ext cx="6321600" cy="3002400"/>
          </a:xfrm>
          <a:prstGeom prst="rect">
            <a:avLst/>
          </a:prstGeom>
        </p:spPr>
        <p:txBody>
          <a:bodyPr anchorCtr="0" anchor="t" bIns="91425" lIns="91425" rIns="91425" wrap="square" tIns="91425">
            <a:noAutofit/>
          </a:bodyPr>
          <a:lstStyle/>
          <a:p>
            <a:pPr indent="-342900" lvl="0" marL="457200" rtl="0">
              <a:spcBef>
                <a:spcPts val="0"/>
              </a:spcBef>
              <a:spcAft>
                <a:spcPts val="0"/>
              </a:spcAft>
              <a:buSzPct val="100000"/>
            </a:pPr>
            <a:r>
              <a:rPr lang="en"/>
              <a:t>Founded around 1200 BC. </a:t>
            </a:r>
          </a:p>
          <a:p>
            <a:pPr indent="-342900" lvl="0" marL="457200" rtl="0">
              <a:spcBef>
                <a:spcPts val="0"/>
              </a:spcBef>
              <a:spcAft>
                <a:spcPts val="0"/>
              </a:spcAft>
              <a:buSzPct val="100000"/>
            </a:pPr>
            <a:r>
              <a:rPr b="1" lang="en"/>
              <a:t>Abraham: </a:t>
            </a:r>
            <a:r>
              <a:rPr lang="en"/>
              <a:t>Founder of Judaism</a:t>
            </a:r>
          </a:p>
          <a:p>
            <a:pPr indent="-342900" lvl="0" marL="457200" rtl="0">
              <a:spcBef>
                <a:spcPts val="0"/>
              </a:spcBef>
              <a:spcAft>
                <a:spcPts val="0"/>
              </a:spcAft>
              <a:buSzPct val="100000"/>
            </a:pPr>
            <a:r>
              <a:rPr lang="en"/>
              <a:t>Isaac: Abraham’s son </a:t>
            </a:r>
          </a:p>
          <a:p>
            <a:pPr indent="-342900" lvl="0" marL="457200" rtl="0">
              <a:spcBef>
                <a:spcPts val="0"/>
              </a:spcBef>
              <a:spcAft>
                <a:spcPts val="0"/>
              </a:spcAft>
              <a:buSzPct val="100000"/>
            </a:pPr>
            <a:r>
              <a:rPr lang="en"/>
              <a:t>Jacob: Isaac’s son </a:t>
            </a:r>
          </a:p>
          <a:p>
            <a:pPr indent="-342900" lvl="0" marL="457200" rtl="0">
              <a:spcBef>
                <a:spcPts val="0"/>
              </a:spcBef>
              <a:spcAft>
                <a:spcPts val="0"/>
              </a:spcAft>
              <a:buClr>
                <a:srgbClr val="000000"/>
              </a:buClr>
              <a:buSzPct val="100000"/>
            </a:pPr>
            <a:r>
              <a:rPr lang="en">
                <a:solidFill>
                  <a:srgbClr val="000000"/>
                </a:solidFill>
              </a:rPr>
              <a:t>God made a </a:t>
            </a:r>
            <a:r>
              <a:rPr lang="en" u="sng">
                <a:solidFill>
                  <a:srgbClr val="000000"/>
                </a:solidFill>
              </a:rPr>
              <a:t>covenant</a:t>
            </a:r>
            <a:r>
              <a:rPr lang="en">
                <a:solidFill>
                  <a:srgbClr val="000000"/>
                </a:solidFill>
              </a:rPr>
              <a:t> to Abraham.</a:t>
            </a:r>
          </a:p>
          <a:p>
            <a:pPr indent="-342900" lvl="0" marL="457200" rtl="0">
              <a:spcBef>
                <a:spcPts val="0"/>
              </a:spcBef>
              <a:buClr>
                <a:srgbClr val="000000"/>
              </a:buClr>
              <a:buSzPct val="100000"/>
            </a:pPr>
            <a:r>
              <a:rPr b="1" lang="en">
                <a:solidFill>
                  <a:srgbClr val="000000"/>
                </a:solidFill>
              </a:rPr>
              <a:t>Covenant:</a:t>
            </a:r>
            <a:r>
              <a:rPr lang="en">
                <a:solidFill>
                  <a:srgbClr val="000000"/>
                </a:solidFill>
              </a:rPr>
              <a:t> </a:t>
            </a:r>
            <a:r>
              <a:rPr lang="en" sz="1900">
                <a:solidFill>
                  <a:srgbClr val="000000"/>
                </a:solidFill>
              </a:rPr>
              <a:t> is an agreement found in the bible between God and His people in which God makes specific promises and demands</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Shape 116"/>
          <p:cNvSpPr txBox="1"/>
          <p:nvPr>
            <p:ph type="title"/>
          </p:nvPr>
        </p:nvSpPr>
        <p:spPr>
          <a:xfrm>
            <a:off x="2400250" y="575950"/>
            <a:ext cx="6321600" cy="635400"/>
          </a:xfrm>
          <a:prstGeom prst="rect">
            <a:avLst/>
          </a:prstGeom>
        </p:spPr>
        <p:txBody>
          <a:bodyPr anchorCtr="0" anchor="t" bIns="91425" lIns="91425" rIns="91425" wrap="square" tIns="91425">
            <a:noAutofit/>
          </a:bodyPr>
          <a:lstStyle/>
          <a:p>
            <a:pPr lvl="0">
              <a:spcBef>
                <a:spcPts val="0"/>
              </a:spcBef>
              <a:buNone/>
            </a:pPr>
            <a:r>
              <a:rPr lang="en"/>
              <a:t>Judaism Sacred Text</a:t>
            </a:r>
          </a:p>
        </p:txBody>
      </p:sp>
      <p:sp>
        <p:nvSpPr>
          <p:cNvPr id="117" name="Shape 117"/>
          <p:cNvSpPr txBox="1"/>
          <p:nvPr>
            <p:ph idx="1" type="body"/>
          </p:nvPr>
        </p:nvSpPr>
        <p:spPr>
          <a:xfrm>
            <a:off x="2410112" y="1595776"/>
            <a:ext cx="6321600" cy="3002400"/>
          </a:xfrm>
          <a:prstGeom prst="rect">
            <a:avLst/>
          </a:prstGeom>
        </p:spPr>
        <p:txBody>
          <a:bodyPr anchorCtr="0" anchor="t" bIns="91425" lIns="91425" rIns="91425" wrap="square" tIns="91425">
            <a:noAutofit/>
          </a:bodyPr>
          <a:lstStyle/>
          <a:p>
            <a:pPr lvl="0">
              <a:spcBef>
                <a:spcPts val="0"/>
              </a:spcBef>
              <a:buNone/>
            </a:pPr>
            <a:r>
              <a:rPr lang="en"/>
              <a:t>Torah: The Five books of Moses</a:t>
            </a:r>
            <a:br>
              <a:rPr lang="en"/>
            </a:br>
            <a:r>
              <a:rPr lang="en"/>
              <a:t>Moses received the Torah from God on Mount Sinai.</a:t>
            </a:r>
          </a:p>
          <a:p>
            <a:pPr indent="-342900" lvl="0" marL="457200" rtl="0">
              <a:spcBef>
                <a:spcPts val="0"/>
              </a:spcBef>
              <a:spcAft>
                <a:spcPts val="0"/>
              </a:spcAft>
              <a:buSzPct val="100000"/>
            </a:pPr>
            <a:r>
              <a:rPr lang="en"/>
              <a:t>Genesis</a:t>
            </a:r>
          </a:p>
          <a:p>
            <a:pPr indent="-342900" lvl="0" marL="457200" rtl="0">
              <a:spcBef>
                <a:spcPts val="0"/>
              </a:spcBef>
              <a:spcAft>
                <a:spcPts val="0"/>
              </a:spcAft>
              <a:buSzPct val="100000"/>
            </a:pPr>
            <a:r>
              <a:rPr lang="en"/>
              <a:t>Exodus</a:t>
            </a:r>
          </a:p>
          <a:p>
            <a:pPr indent="-342900" lvl="0" marL="457200" rtl="0">
              <a:spcBef>
                <a:spcPts val="0"/>
              </a:spcBef>
              <a:spcAft>
                <a:spcPts val="0"/>
              </a:spcAft>
              <a:buSzPct val="100000"/>
            </a:pPr>
            <a:r>
              <a:rPr lang="en"/>
              <a:t>Leviticus</a:t>
            </a:r>
          </a:p>
          <a:p>
            <a:pPr indent="-342900" lvl="0" marL="457200" rtl="0">
              <a:spcBef>
                <a:spcPts val="0"/>
              </a:spcBef>
              <a:spcAft>
                <a:spcPts val="0"/>
              </a:spcAft>
              <a:buSzPct val="100000"/>
            </a:pPr>
            <a:r>
              <a:rPr lang="en"/>
              <a:t>Numbers</a:t>
            </a:r>
          </a:p>
          <a:p>
            <a:pPr indent="-342900" lvl="0" marL="457200">
              <a:spcBef>
                <a:spcPts val="0"/>
              </a:spcBef>
              <a:buSzPct val="100000"/>
            </a:pPr>
            <a:r>
              <a:rPr lang="en"/>
              <a:t>Deuteronomy</a:t>
            </a:r>
            <a:br>
              <a:rPr lang="en"/>
            </a:br>
          </a:p>
        </p:txBody>
      </p:sp>
      <p:pic>
        <p:nvPicPr>
          <p:cNvPr id="118" name="Shape 118"/>
          <p:cNvPicPr preferRelativeResize="0"/>
          <p:nvPr/>
        </p:nvPicPr>
        <p:blipFill>
          <a:blip r:embed="rId3">
            <a:alphaModFix/>
          </a:blip>
          <a:stretch>
            <a:fillRect/>
          </a:stretch>
        </p:blipFill>
        <p:spPr>
          <a:xfrm>
            <a:off x="6531913" y="2651163"/>
            <a:ext cx="2486025" cy="18383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Shape 123"/>
          <p:cNvSpPr txBox="1"/>
          <p:nvPr>
            <p:ph type="title"/>
          </p:nvPr>
        </p:nvSpPr>
        <p:spPr>
          <a:xfrm>
            <a:off x="2400250" y="575950"/>
            <a:ext cx="6321600" cy="635400"/>
          </a:xfrm>
          <a:prstGeom prst="rect">
            <a:avLst/>
          </a:prstGeom>
        </p:spPr>
        <p:txBody>
          <a:bodyPr anchorCtr="0" anchor="t" bIns="91425" lIns="91425" rIns="91425" wrap="square" tIns="91425">
            <a:noAutofit/>
          </a:bodyPr>
          <a:lstStyle/>
          <a:p>
            <a:pPr lvl="0">
              <a:spcBef>
                <a:spcPts val="0"/>
              </a:spcBef>
              <a:buNone/>
            </a:pPr>
            <a:r>
              <a:rPr lang="en"/>
              <a:t> Who said “Let my people go”</a:t>
            </a:r>
          </a:p>
        </p:txBody>
      </p:sp>
      <p:sp>
        <p:nvSpPr>
          <p:cNvPr id="124" name="Shape 124"/>
          <p:cNvSpPr txBox="1"/>
          <p:nvPr>
            <p:ph idx="1" type="body"/>
          </p:nvPr>
        </p:nvSpPr>
        <p:spPr>
          <a:xfrm>
            <a:off x="2410112" y="1595776"/>
            <a:ext cx="6321600" cy="3002400"/>
          </a:xfrm>
          <a:prstGeom prst="rect">
            <a:avLst/>
          </a:prstGeom>
        </p:spPr>
        <p:txBody>
          <a:bodyPr anchorCtr="0" anchor="t" bIns="91425" lIns="91425" rIns="91425" wrap="square" tIns="91425">
            <a:noAutofit/>
          </a:bodyPr>
          <a:lstStyle/>
          <a:p>
            <a:pPr lvl="0">
              <a:spcBef>
                <a:spcPts val="0"/>
              </a:spcBef>
              <a:buNone/>
            </a:pPr>
            <a:r>
              <a:rPr lang="en"/>
              <a:t> </a:t>
            </a:r>
          </a:p>
        </p:txBody>
      </p:sp>
      <p:pic>
        <p:nvPicPr>
          <p:cNvPr descr="giphy.gif" id="125" name="Shape 125"/>
          <p:cNvPicPr preferRelativeResize="0"/>
          <p:nvPr/>
        </p:nvPicPr>
        <p:blipFill>
          <a:blip r:embed="rId3">
            <a:alphaModFix/>
          </a:blip>
          <a:stretch>
            <a:fillRect/>
          </a:stretch>
        </p:blipFill>
        <p:spPr>
          <a:xfrm>
            <a:off x="3039650" y="1211350"/>
            <a:ext cx="4572000" cy="34861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